
<file path=[Content_Types].xml><?xml version="1.0" encoding="utf-8"?>
<Types xmlns="http://schemas.openxmlformats.org/package/2006/content-types">
  <Override PartName="/ppt/slides/slide24.xml" ContentType="application/vnd.openxmlformats-officedocument.presentationml.slide+xml"/>
  <Override PartName="/ppt/tags/tag174.xml" ContentType="application/vnd.openxmlformats-officedocument.presentationml.tags+xml"/>
  <Override PartName="/ppt/tags/tag110.xml" ContentType="application/vnd.openxmlformats-officedocument.presentationml.tags+xml"/>
  <Override PartName="/ppt/tags/tag42.xml" ContentType="application/vnd.openxmlformats-officedocument.presentationml.tags+xml"/>
  <Override PartName="/ppt/tags/tag84.xml" ContentType="application/vnd.openxmlformats-officedocument.presentationml.tags+xml"/>
  <Override PartName="/ppt/tags/tag152.xml" ContentType="application/vnd.openxmlformats-officedocument.presentationml.tags+xml"/>
  <Override PartName="/ppt/tags/tag20.xml" ContentType="application/vnd.openxmlformats-officedocument.presentationml.tags+xml"/>
  <Override PartName="/ppt/tags/tag130.xml" ContentType="application/vnd.openxmlformats-officedocument.presentationml.tags+xml"/>
  <Override PartName="/ppt/tags/tag62.xml" ContentType="application/vnd.openxmlformats-officedocument.presentationml.tags+xml"/>
  <Override PartName="/ppt/slides/slide22.xml" ContentType="application/vnd.openxmlformats-officedocument.presentationml.slide+xml"/>
  <Override PartName="/ppt/tags/tag172.xml" ContentType="application/vnd.openxmlformats-officedocument.presentationml.tags+xml"/>
  <Override PartName="/ppt/tags/tag40.xml" ContentType="application/vnd.openxmlformats-officedocument.presentationml.tags+xml"/>
  <Override PartName="/ppt/tags/tag166.xml" ContentType="application/vnd.openxmlformats-officedocument.presentationml.tags+xml"/>
  <Override PartName="/ppt/tags/tag150.xml" ContentType="application/vnd.openxmlformats-officedocument.presentationml.tags+xml"/>
  <Default Extension="xml" ContentType="application/xml"/>
  <Override PartName="/ppt/tags/tag82.xml" ContentType="application/vnd.openxmlformats-officedocument.presentationml.tags+xml"/>
  <Override PartName="/ppt/slideLayouts/slideLayout11.xml" ContentType="application/vnd.openxmlformats-officedocument.presentationml.slideLayout+xml"/>
  <Override PartName="/ppt/tags/tag60.xml" ContentType="application/vnd.openxmlformats-officedocument.presentationml.tags+xml"/>
  <Override PartName="/ppt/tags/tag109.xml" ContentType="application/vnd.openxmlformats-officedocument.presentationml.tags+xml"/>
  <Override PartName="/ppt/slides/slide20.xml" ContentType="application/vnd.openxmlformats-officedocument.presentationml.slide+xml"/>
  <Override PartName="/ppt/tags/tag170.xml" ContentType="application/vnd.openxmlformats-officedocument.presentationml.tags+xml"/>
  <Override PartName="/ppt/tags/tag164.xml" ContentType="application/vnd.openxmlformats-officedocument.presentationml.tags+xml"/>
  <Override PartName="/ppt/tags/tag96.xml" ContentType="application/vnd.openxmlformats-officedocument.presentationml.tags+xml"/>
  <Override PartName="/ppt/tags/tag19.xml" ContentType="application/vnd.openxmlformats-officedocument.presentationml.tags+xml"/>
  <Override PartName="/ppt/tags/tag80.xml" ContentType="application/vnd.openxmlformats-officedocument.presentationml.tags+xml"/>
  <Override PartName="/ppt/tags/tag129.xml" ContentType="application/vnd.openxmlformats-officedocument.presentationml.tags+xml"/>
  <Override PartName="/ppt/notesSlides/notesSlide7.xml" ContentType="application/vnd.openxmlformats-officedocument.presentationml.notesSlide+xml"/>
  <Override PartName="/ppt/slides/slide9.xml" ContentType="application/vnd.openxmlformats-officedocument.presentationml.slide+xml"/>
  <Default Extension="jpeg" ContentType="image/jpeg"/>
  <Override PartName="/ppt/tags/tag107.xml" ContentType="application/vnd.openxmlformats-officedocument.presentationml.tags+xml"/>
  <Override PartName="/ppt/tags/tag39.xml" ContentType="application/vnd.openxmlformats-officedocument.presentationml.tags+xml"/>
  <Override PartName="/ppt/tags/tag149.xml" ContentType="application/vnd.openxmlformats-officedocument.presentationml.tags+xml"/>
  <Override PartName="/ppt/tags/tag94.xml" ContentType="application/vnd.openxmlformats-officedocument.presentationml.tags+xml"/>
  <Override PartName="/ppt/tags/tag162.xml" ContentType="application/vnd.openxmlformats-officedocument.presentationml.tags+xml"/>
  <Override PartName="/docProps/app.xml" ContentType="application/vnd.openxmlformats-officedocument.extended-properties+xml"/>
  <Override PartName="/ppt/tags/tag17.xml" ContentType="application/vnd.openxmlformats-officedocument.presentationml.tags+xml"/>
  <Override PartName="/ppt/slideLayouts/slideLayout8.xml" ContentType="application/vnd.openxmlformats-officedocument.presentationml.slideLayout+xml"/>
  <Override PartName="/ppt/tags/tag127.xml" ContentType="application/vnd.openxmlformats-officedocument.presentationml.tags+xml"/>
  <Override PartName="/ppt/tags/tag140.xml" ContentType="application/vnd.openxmlformats-officedocument.presentationml.tags+xml"/>
  <Override PartName="/ppt/tags/tag72.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59.xml" ContentType="application/vnd.openxmlformats-officedocument.presentationml.tags+xml"/>
  <Override PartName="/ppt/slides/slide7.xml" ContentType="application/vnd.openxmlformats-officedocument.presentationml.slide+xml"/>
  <Override PartName="/ppt/slides/slide19.xml" ContentType="application/vnd.openxmlformats-officedocument.presentationml.slide+xml"/>
  <Override PartName="/ppt/tags/tag169.xml" ContentType="application/vnd.openxmlformats-officedocument.presentationml.tags+xml"/>
  <Override PartName="/ppt/tags/tag105.xml" ContentType="application/vnd.openxmlformats-officedocument.presentationml.tags+xml"/>
  <Override PartName="/ppt/tags/tag37.xml" ContentType="application/vnd.openxmlformats-officedocument.presentationml.tags+xml"/>
  <Override PartName="/ppt/tags/tag147.xml" ContentType="application/vnd.openxmlformats-officedocument.presentationml.tags+xml"/>
  <Override PartName="/ppt/tags/tag160.xml" ContentType="application/vnd.openxmlformats-officedocument.presentationml.tags+xml"/>
  <Override PartName="/ppt/tags/tag92.xml" ContentType="application/vnd.openxmlformats-officedocument.presentationml.tags+xml"/>
  <Override PartName="/ppt/tags/tag79.xml" ContentType="application/vnd.openxmlformats-officedocument.presentationml.tags+xml"/>
  <Override PartName="/ppt/tags/tag15.xml" ContentType="application/vnd.openxmlformats-officedocument.presentationml.tags+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handoutMasters/handoutMaster1.xml" ContentType="application/vnd.openxmlformats-officedocument.presentationml.handoutMaster+xml"/>
  <Override PartName="/ppt/tags/tag125.xml" ContentType="application/vnd.openxmlformats-officedocument.presentationml.tags+xml"/>
  <Override PartName="/ppt/tags/tag70.xml" ContentType="application/vnd.openxmlformats-officedocument.presentationml.tags+xml"/>
  <Override PartName="/ppt/tags/tag57.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119.xml" ContentType="application/vnd.openxmlformats-officedocument.presentationml.tags+xml"/>
  <Override PartName="/ppt/slides/slide5.xml" ContentType="application/vnd.openxmlformats-officedocument.presentationml.slide+xml"/>
  <Override PartName="/ppt/slides/slide17.xml" ContentType="application/vnd.openxmlformats-officedocument.presentationml.slide+xml"/>
  <Override PartName="/ppt/tags/tag99.xml" ContentType="application/vnd.openxmlformats-officedocument.presentationml.tags+xml"/>
  <Override PartName="/ppt/tags/tag167.xml" ContentType="application/vnd.openxmlformats-officedocument.presentationml.tags+xml"/>
  <Override PartName="/ppt/tags/tag103.xml" ContentType="application/vnd.openxmlformats-officedocument.presentationml.tags+xml"/>
  <Override PartName="/ppt/tags/tag35.xml" ContentType="application/vnd.openxmlformats-officedocument.presentationml.tags+xml"/>
  <Override PartName="/ppt/tags/tag29.xml" ContentType="application/vnd.openxmlformats-officedocument.presentationml.tags+xml"/>
  <Override PartName="/ppt/tags/tag145.xml" ContentType="application/vnd.openxmlformats-officedocument.presentationml.tags+xml"/>
  <Override PartName="/ppt/tags/tag90.xml" ContentType="application/vnd.openxmlformats-officedocument.presentationml.tags+xml"/>
  <Override PartName="/ppt/tags/tag77.xml" ContentType="application/vnd.openxmlformats-officedocument.presentationml.tags+xml"/>
  <Override PartName="/ppt/tags/tag13.xml" ContentType="application/vnd.openxmlformats-officedocument.presentationml.tags+xml"/>
  <Override PartName="/ppt/tags/tag139.xml" ContentType="application/vnd.openxmlformats-officedocument.presentationml.tags+xml"/>
  <Override PartName="/ppt/slideLayouts/slideLayout4.xml" ContentType="application/vnd.openxmlformats-officedocument.presentationml.slideLayout+xml"/>
  <Override PartName="/ppt/tags/tag123.xml" ContentType="application/vnd.openxmlformats-officedocument.presentationml.tags+xml"/>
  <Override PartName="/ppt/tags/tag55.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117.xml" ContentType="application/vnd.openxmlformats-officedocument.presentationml.tags+xml"/>
  <Override PartName="/ppt/tags/tag49.xml" ContentType="application/vnd.openxmlformats-officedocument.presentationml.tags+xml"/>
  <Override PartName="/ppt/slides/slide15.xml" ContentType="application/vnd.openxmlformats-officedocument.presentationml.slide+xml"/>
  <Override PartName="/ppt/slides/slide3.xml" ContentType="application/vnd.openxmlformats-officedocument.presentationml.slide+xml"/>
  <Override PartName="/ppt/tags/tag101.xml" ContentType="application/vnd.openxmlformats-officedocument.presentationml.tags+xml"/>
  <Override PartName="/ppt/tags/tag159.xml" ContentType="application/vnd.openxmlformats-officedocument.presentationml.tags+xml"/>
  <Override PartName="/ppt/tags/tag33.xml" ContentType="application/vnd.openxmlformats-officedocument.presentationml.tags+xml"/>
  <Override PartName="/ppt/tags/tag27.xml" ContentType="application/vnd.openxmlformats-officedocument.presentationml.tags+xml"/>
  <Override PartName="/ppt/tags/tag143.xml" ContentType="application/vnd.openxmlformats-officedocument.presentationml.tags+xml"/>
  <Override PartName="/ppt/tags/tag75.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tags/tag137.xml" ContentType="application/vnd.openxmlformats-officedocument.presentationml.tags+xml"/>
  <Override PartName="/ppt/tags/tag69.xml" ContentType="application/vnd.openxmlformats-officedocument.presentationml.tags+xml"/>
  <Override PartName="/ppt/slideLayouts/slideLayout2.xml" ContentType="application/vnd.openxmlformats-officedocument.presentationml.slideLayout+xml"/>
  <Override PartName="/ppt/tags/tag121.xml" ContentType="application/vnd.openxmlformats-officedocument.presentationml.tags+xml"/>
  <Override PartName="/ppt/tags/tag53.xml" ContentType="application/vnd.openxmlformats-officedocument.presentationml.tags+xml"/>
  <Override PartName="/ppt/tags/tag179.xml" ContentType="application/vnd.openxmlformats-officedocument.presentationml.tags+xml"/>
  <Override PartName="/ppt/tags/tag3.xml" ContentType="application/vnd.openxmlformats-officedocument.presentationml.tags+xml"/>
  <Override PartName="/ppt/tags/tag115.xml" ContentType="application/vnd.openxmlformats-officedocument.presentationml.tags+xml"/>
  <Override PartName="/ppt/tags/tag47.xml" ContentType="application/vnd.openxmlformats-officedocument.presentationml.tags+xml"/>
  <Override PartName="/ppt/slides/slide13.xml" ContentType="application/vnd.openxmlformats-officedocument.presentationml.slide+xml"/>
  <Override PartName="/ppt/slides/slide1.xml" ContentType="application/vnd.openxmlformats-officedocument.presentationml.slide+xml"/>
  <Override PartName="/ppt/tags/tag31.xml" ContentType="application/vnd.openxmlformats-officedocument.presentationml.tags+xml"/>
  <Override PartName="/ppt/tags/tag157.xml" ContentType="application/vnd.openxmlformats-officedocument.presentationml.tags+xml"/>
  <Override PartName="/ppt/tags/tag89.xml" ContentType="application/vnd.openxmlformats-officedocument.presentationml.tags+xml"/>
  <Override PartName="/ppt/tags/tag25.xml" ContentType="application/vnd.openxmlformats-officedocument.presentationml.tags+xml"/>
  <Override PartName="/ppt/tags/tag73.xml" ContentType="application/vnd.openxmlformats-officedocument.presentationml.tags+xml"/>
  <Override PartName="/ppt/theme/theme3.xml" ContentType="application/vnd.openxmlformats-officedocument.theme+xml"/>
  <Override PartName="/ppt/tags/tag135.xml" ContentType="application/vnd.openxmlformats-officedocument.presentationml.tags+xml"/>
  <Override PartName="/ppt/tags/tag67.xml" ContentType="application/vnd.openxmlformats-officedocument.presentationml.tags+xml"/>
  <Override PartName="/ppt/viewProps.xml" ContentType="application/vnd.openxmlformats-officedocument.presentationml.viewProps+xml"/>
  <Override PartName="/ppt/tags/tag51.xml" ContentType="application/vnd.openxmlformats-officedocument.presentationml.tags+xml"/>
  <Override PartName="/ppt/tags/tag177.xml" ContentType="application/vnd.openxmlformats-officedocument.presentationml.tags+xml"/>
  <Override PartName="/docProps/core.xml" ContentType="application/vnd.openxmlformats-package.core-properties+xml"/>
  <Override PartName="/ppt/tags/tag1.xml" ContentType="application/vnd.openxmlformats-officedocument.presentationml.tags+xml"/>
  <Override PartName="/ppt/tags/tag113.xml" ContentType="application/vnd.openxmlformats-officedocument.presentationml.tags+xml"/>
  <Override PartName="/ppt/tags/tag45.xml" ContentType="application/vnd.openxmlformats-officedocument.presentationml.tags+xml"/>
  <Override PartName="/ppt/slides/slide11.xml" ContentType="application/vnd.openxmlformats-officedocument.presentationml.slide+xml"/>
  <Override PartName="/ppt/tags/tag155.xml" ContentType="application/vnd.openxmlformats-officedocument.presentationml.tags+xml"/>
  <Override PartName="/ppt/tags/tag87.xml" ContentType="application/vnd.openxmlformats-officedocument.presentationml.tags+xml"/>
  <Override PartName="/ppt/tags/tag23.xml" ContentType="application/vnd.openxmlformats-officedocument.presentationml.tags+xml"/>
  <Override PartName="/ppt/theme/theme1.xml" ContentType="application/vnd.openxmlformats-officedocument.theme+xml"/>
  <Override PartName="/ppt/tags/tag65.xml" ContentType="application/vnd.openxmlformats-officedocument.presentationml.tags+xml"/>
  <Override PartName="/ppt/tags/tag133.xml" ContentType="application/vnd.openxmlformats-officedocument.presentationml.tags+xml"/>
  <Override PartName="/ppt/slides/slide25.xml" ContentType="application/vnd.openxmlformats-officedocument.presentationml.slide+xml"/>
  <Override PartName="/ppt/tags/tag175.xml" ContentType="application/vnd.openxmlformats-officedocument.presentationml.tags+xml"/>
  <Override PartName="/ppt/tags/tag111.xml" ContentType="application/vnd.openxmlformats-officedocument.presentationml.tags+xml"/>
  <Override PartName="/ppt/tags/tag43.xml" ContentType="application/vnd.openxmlformats-officedocument.presentationml.tags+xml"/>
  <Override PartName="/ppt/tags/tag153.xml" ContentType="application/vnd.openxmlformats-officedocument.presentationml.tags+xml"/>
  <Override PartName="/ppt/tags/tag85.xml" ContentType="application/vnd.openxmlformats-officedocument.presentationml.tags+xml"/>
  <Override PartName="/ppt/tags/tag21.xml" ContentType="application/vnd.openxmlformats-officedocument.presentationml.tags+xml"/>
  <Override PartName="/ppt/tags/tag131.xml" ContentType="application/vnd.openxmlformats-officedocument.presentationml.tags+xml"/>
  <Override PartName="/ppt/tags/tag63.xml" ContentType="application/vnd.openxmlformats-officedocument.presentationml.tags+xml"/>
  <Override PartName="/ppt/slides/slide23.xml" ContentType="application/vnd.openxmlformats-officedocument.presentationml.slide+xml"/>
  <Override PartName="/ppt/tags/tag173.xml" ContentType="application/vnd.openxmlformats-officedocument.presentationml.tags+xml"/>
  <Override PartName="/ppt/tags/tag41.xml" ContentType="application/vnd.openxmlformats-officedocument.presentationml.tags+xml"/>
  <Override PartName="/ppt/tags/tag151.xml" ContentType="application/vnd.openxmlformats-officedocument.presentationml.tags+xml"/>
  <Override PartName="/ppt/tags/tag83.xml" ContentType="application/vnd.openxmlformats-officedocument.presentationml.tags+xml"/>
  <Override PartName="/ppt/tags/tag61.xml" ContentType="application/vnd.openxmlformats-officedocument.presentationml.tags+xml"/>
  <Override PartName="/ppt/slides/slide21.xml" ContentType="application/vnd.openxmlformats-officedocument.presentationml.slide+xml"/>
  <Override PartName="/ppt/tags/tag171.xml" ContentType="application/vnd.openxmlformats-officedocument.presentationml.tags+xml"/>
  <Override PartName="/ppt/notesMasters/notesMaster1.xml" ContentType="application/vnd.openxmlformats-officedocument.presentationml.notesMaster+xml"/>
  <Override PartName="/ppt/tags/tag165.xml" ContentType="application/vnd.openxmlformats-officedocument.presentationml.tags+xml"/>
  <Override PartName="/ppt/tags/tag97.xml" ContentType="application/vnd.openxmlformats-officedocument.presentationml.tags+xml"/>
  <Override PartName="/ppt/tags/tag81.xml" ContentType="application/vnd.openxmlformats-officedocument.presentationml.tags+xml"/>
  <Override PartName="/ppt/slideLayouts/slideLayout10.xml" ContentType="application/vnd.openxmlformats-officedocument.presentationml.slideLayout+xml"/>
  <Override PartName="/ppt/presentation.xml" ContentType="application/vnd.openxmlformats-officedocument.presentationml.presentation.main+xml"/>
  <Override PartName="/ppt/tags/tag108.xml" ContentType="application/vnd.openxmlformats-officedocument.presentationml.tags+xml"/>
  <Override PartName="/ppt/tags/tag163.xml" ContentType="application/vnd.openxmlformats-officedocument.presentationml.tags+xml"/>
  <Override PartName="/ppt/tags/tag95.xml" ContentType="application/vnd.openxmlformats-officedocument.presentationml.tags+xml"/>
  <Override PartName="/ppt/tags/tag18.xml" ContentType="application/vnd.openxmlformats-officedocument.presentationml.tags+xml"/>
  <Override PartName="/ppt/slideLayouts/slideLayout9.xml" ContentType="application/vnd.openxmlformats-officedocument.presentationml.slideLayout+xml"/>
  <Override PartName="/ppt/tags/tag128.xml" ContentType="application/vnd.openxmlformats-officedocument.presentationml.tags+xml"/>
  <Override PartName="/ppt/tags/tag141.xml" ContentType="application/vnd.openxmlformats-officedocument.presentationml.tags+xml"/>
  <Override PartName="/ppt/notesSlides/notesSlide6.xml" ContentType="application/vnd.openxmlformats-officedocument.presentationml.notesSlide+xml"/>
  <Override PartName="/ppt/slides/slide8.xml" ContentType="application/vnd.openxmlformats-officedocument.presentationml.slide+xml"/>
  <Override PartName="/ppt/tags/tag106.xml" ContentType="application/vnd.openxmlformats-officedocument.presentationml.tags+xml"/>
  <Override PartName="/ppt/tags/tag38.xml" ContentType="application/vnd.openxmlformats-officedocument.presentationml.tags+xml"/>
  <Override PartName="/ppt/tags/tag148.xml" ContentType="application/vnd.openxmlformats-officedocument.presentationml.tags+xml"/>
  <Override PartName="/ppt/tags/tag161.xml" ContentType="application/vnd.openxmlformats-officedocument.presentationml.tags+xml"/>
  <Override PartName="/ppt/tags/tag93.xml" ContentType="application/vnd.openxmlformats-officedocument.presentationml.tags+xml"/>
  <Override PartName="/ppt/tags/tag16.xml" ContentType="application/vnd.openxmlformats-officedocument.presentationml.tags+xml"/>
  <Override PartName="/ppt/slideLayouts/slideLayout7.xml" ContentType="application/vnd.openxmlformats-officedocument.presentationml.slideLayout+xml"/>
  <Override PartName="/ppt/tags/tag126.xml" ContentType="application/vnd.openxmlformats-officedocument.presentationml.tags+xml"/>
  <Override PartName="/ppt/tags/tag71.xml" ContentType="application/vnd.openxmlformats-officedocument.presentationml.tags+xml"/>
  <Override PartName="/ppt/tags/tag58.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slides/slide6.xml" ContentType="application/vnd.openxmlformats-officedocument.presentationml.slide+xml"/>
  <Override PartName="/ppt/slides/slide18.xml" ContentType="application/vnd.openxmlformats-officedocument.presentationml.slide+xml"/>
  <Override PartName="/ppt/tags/tag168.xml" ContentType="application/vnd.openxmlformats-officedocument.presentationml.tags+xml"/>
  <Override PartName="/ppt/tags/tag104.xml" ContentType="application/vnd.openxmlformats-officedocument.presentationml.tags+xml"/>
  <Override PartName="/ppt/tags/tag36.xml" ContentType="application/vnd.openxmlformats-officedocument.presentationml.tags+xml"/>
  <Default Extension="vml" ContentType="application/vnd.openxmlformats-officedocument.vmlDrawing"/>
  <Override PartName="/ppt/tags/tag146.xml" ContentType="application/vnd.openxmlformats-officedocument.presentationml.tags+xml"/>
  <Override PartName="/ppt/tags/tag91.xml" ContentType="application/vnd.openxmlformats-officedocument.presentationml.tags+xml"/>
  <Override PartName="/ppt/tags/tag78.xml" ContentType="application/vnd.openxmlformats-officedocument.presentationml.tags+xml"/>
  <Override PartName="/ppt/tableStyles.xml" ContentType="application/vnd.openxmlformats-officedocument.presentationml.tableStyles+xml"/>
  <Override PartName="/ppt/tags/tag14.xml" ContentType="application/vnd.openxmlformats-officedocument.presentationml.tags+xml"/>
  <Override PartName="/ppt/slideLayouts/slideLayout5.xml" ContentType="application/vnd.openxmlformats-officedocument.presentationml.slideLayout+xml"/>
  <Override PartName="/ppt/tags/tag124.xml" ContentType="application/vnd.openxmlformats-officedocument.presentationml.tags+xml"/>
  <Override PartName="/ppt/tags/tag56.xml" ContentType="application/vnd.openxmlformats-officedocument.presentationml.tags+xml"/>
  <Default Extension="bin" ContentType="application/vnd.openxmlformats-officedocument.presentationml.printerSettings"/>
  <Override PartName="/ppt/notesSlides/notesSlide2.xml" ContentType="application/vnd.openxmlformats-officedocument.presentationml.notesSlide+xml"/>
  <Override PartName="/ppt/tags/tag6.xml" ContentType="application/vnd.openxmlformats-officedocument.presentationml.tags+xml"/>
  <Override PartName="/ppt/tags/tag118.xml" ContentType="application/vnd.openxmlformats-officedocument.presentationml.tags+xml"/>
  <Override PartName="/ppt/slides/slide4.xml" ContentType="application/vnd.openxmlformats-officedocument.presentationml.slide+xml"/>
  <Override PartName="/ppt/slides/slide16.xml" ContentType="application/vnd.openxmlformats-officedocument.presentationml.slide+xml"/>
  <Override PartName="/ppt/notesSlides/notesSlide10.xml" ContentType="application/vnd.openxmlformats-officedocument.presentationml.notesSlide+xml"/>
  <Override PartName="/ppt/tags/tag98.xml" ContentType="application/vnd.openxmlformats-officedocument.presentationml.tags+xml"/>
  <Override PartName="/ppt/tags/tag102.xml" ContentType="application/vnd.openxmlformats-officedocument.presentationml.tags+xml"/>
  <Override PartName="/ppt/tags/tag34.xml" ContentType="application/vnd.openxmlformats-officedocument.presentationml.tags+xml"/>
  <Override PartName="/ppt/tags/tag28.xml" ContentType="application/vnd.openxmlformats-officedocument.presentationml.tags+xml"/>
  <Override PartName="/ppt/tags/tag144.xml" ContentType="application/vnd.openxmlformats-officedocument.presentationml.tags+xml"/>
  <Override PartName="/ppt/tags/tag76.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tags/tag138.xml" ContentType="application/vnd.openxmlformats-officedocument.presentationml.tags+xml"/>
  <Override PartName="/ppt/slideLayouts/slideLayout3.xml" ContentType="application/vnd.openxmlformats-officedocument.presentationml.slideLayout+xml"/>
  <Override PartName="/ppt/tags/tag122.xml" ContentType="application/vnd.openxmlformats-officedocument.presentationml.tags+xml"/>
  <Override PartName="/ppt/tags/tag54.xml" ContentType="application/vnd.openxmlformats-officedocument.presentationml.tags+xml"/>
  <Override PartName="/ppt/tags/tag4.xml" ContentType="application/vnd.openxmlformats-officedocument.presentationml.tags+xml"/>
  <Override PartName="/ppt/tags/tag116.xml" ContentType="application/vnd.openxmlformats-officedocument.presentationml.tags+xml"/>
  <Override PartName="/ppt/tags/tag48.xml" ContentType="application/vnd.openxmlformats-officedocument.presentationml.tags+xml"/>
  <Override PartName="/ppt/slides/slide14.xml" ContentType="application/vnd.openxmlformats-officedocument.presentationml.slide+xml"/>
  <Override PartName="/ppt/slides/slide2.xml" ContentType="application/vnd.openxmlformats-officedocument.presentationml.slide+xml"/>
  <Override PartName="/ppt/tags/tag100.xml" ContentType="application/vnd.openxmlformats-officedocument.presentationml.tags+xml"/>
  <Override PartName="/ppt/tags/tag32.xml" ContentType="application/vnd.openxmlformats-officedocument.presentationml.tags+xml"/>
  <Override PartName="/ppt/tags/tag158.xml" ContentType="application/vnd.openxmlformats-officedocument.presentationml.tags+xml"/>
  <Override PartName="/ppt/tags/tag26.xml" ContentType="application/vnd.openxmlformats-officedocument.presentationml.tags+xml"/>
  <Override PartName="/ppt/tags/tag74.xml" ContentType="application/vnd.openxmlformats-officedocument.presentationml.tags+xml"/>
  <Override PartName="/ppt/tags/tag142.xml" ContentType="application/vnd.openxmlformats-officedocument.presentationml.tags+xml"/>
  <Override PartName="/ppt/tags/tag10.xml" ContentType="application/vnd.openxmlformats-officedocument.presentationml.tags+xml"/>
  <Override PartName="/ppt/tags/tag136.xml" ContentType="application/vnd.openxmlformats-officedocument.presentationml.tags+xml"/>
  <Override PartName="/ppt/tags/tag68.xml" ContentType="application/vnd.openxmlformats-officedocument.presentationml.tags+xml"/>
  <Override PartName="/ppt/slideLayouts/slideLayout1.xml" ContentType="application/vnd.openxmlformats-officedocument.presentationml.slideLayout+xml"/>
  <Override PartName="/ppt/tags/tag120.xml" ContentType="application/vnd.openxmlformats-officedocument.presentationml.tags+xml"/>
  <Override PartName="/ppt/tags/tag52.xml" ContentType="application/vnd.openxmlformats-officedocument.presentationml.tags+xml"/>
  <Override PartName="/ppt/tags/tag178.xml" ContentType="application/vnd.openxmlformats-officedocument.presentationml.tags+xml"/>
  <Override PartName="/ppt/tags/tag2.xml" ContentType="application/vnd.openxmlformats-officedocument.presentationml.tags+xml"/>
  <Override PartName="/ppt/tags/tag114.xml" ContentType="application/vnd.openxmlformats-officedocument.presentationml.tags+xml"/>
  <Override PartName="/ppt/tags/tag46.xml" ContentType="application/vnd.openxmlformats-officedocument.presentationml.tags+xml"/>
  <Default Extension="png" ContentType="image/png"/>
  <Override PartName="/ppt/slides/slide12.xml" ContentType="application/vnd.openxmlformats-officedocument.presentationml.slide+xml"/>
  <Default Extension="wmf" ContentType="image/x-wmf"/>
  <Override PartName="/ppt/tags/tag30.xml" ContentType="application/vnd.openxmlformats-officedocument.presentationml.tags+xml"/>
  <Override PartName="/ppt/tags/tag156.xml" ContentType="application/vnd.openxmlformats-officedocument.presentationml.tags+xml"/>
  <Override PartName="/ppt/tags/tag88.xml" ContentType="application/vnd.openxmlformats-officedocument.presentationml.tags+xml"/>
  <Default Extension="rels" ContentType="application/vnd.openxmlformats-package.relationships+xml"/>
  <Override PartName="/ppt/tags/tag24.xml" ContentType="application/vnd.openxmlformats-officedocument.presentationml.tags+xml"/>
  <Override PartName="/ppt/theme/theme2.xml" ContentType="application/vnd.openxmlformats-officedocument.theme+xml"/>
  <Override PartName="/ppt/tags/tag134.xml" ContentType="application/vnd.openxmlformats-officedocument.presentationml.tags+xml"/>
  <Override PartName="/ppt/tags/tag66.xml" ContentType="application/vnd.openxmlformats-officedocument.presentationml.tags+xml"/>
  <Override PartName="/ppt/tags/tag50.xml" ContentType="application/vnd.openxmlformats-officedocument.presentationml.tags+xml"/>
  <Override PartName="/ppt/tags/tag176.xml" ContentType="application/vnd.openxmlformats-officedocument.presentationml.tags+xml"/>
  <Override PartName="/ppt/tags/tag112.xml" ContentType="application/vnd.openxmlformats-officedocument.presentationml.tags+xml"/>
  <Override PartName="/ppt/tags/tag44.xml" ContentType="application/vnd.openxmlformats-officedocument.presentationml.tags+xml"/>
  <Override PartName="/ppt/slides/slide10.xml" ContentType="application/vnd.openxmlformats-officedocument.presentationml.slide+xml"/>
  <Override PartName="/ppt/tags/tag154.xml" ContentType="application/vnd.openxmlformats-officedocument.presentationml.tags+xml"/>
  <Override PartName="/ppt/tags/tag86.xml" ContentType="application/vnd.openxmlformats-officedocument.presentationml.tags+xml"/>
  <Override PartName="/ppt/tags/tag22.xml" ContentType="application/vnd.openxmlformats-officedocument.presentationml.tags+xml"/>
  <Override PartName="/ppt/presProps.xml" ContentType="application/vnd.openxmlformats-officedocument.presentationml.presProps+xml"/>
  <Override PartName="/ppt/tags/tag132.xml" ContentType="application/vnd.openxmlformats-officedocument.presentationml.tags+xml"/>
  <Override PartName="/ppt/tags/tag64.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notesMasterIdLst>
    <p:notesMasterId r:id="rId27"/>
  </p:notesMasterIdLst>
  <p:handoutMasterIdLst>
    <p:handoutMasterId r:id="rId28"/>
  </p:handoutMasterIdLst>
  <p:sldIdLst>
    <p:sldId id="268" r:id="rId2"/>
    <p:sldId id="281" r:id="rId3"/>
    <p:sldId id="271" r:id="rId4"/>
    <p:sldId id="293" r:id="rId5"/>
    <p:sldId id="259" r:id="rId6"/>
    <p:sldId id="289" r:id="rId7"/>
    <p:sldId id="266" r:id="rId8"/>
    <p:sldId id="294" r:id="rId9"/>
    <p:sldId id="272" r:id="rId10"/>
    <p:sldId id="275" r:id="rId11"/>
    <p:sldId id="277" r:id="rId12"/>
    <p:sldId id="279" r:id="rId13"/>
    <p:sldId id="301" r:id="rId14"/>
    <p:sldId id="303" r:id="rId15"/>
    <p:sldId id="295" r:id="rId16"/>
    <p:sldId id="296" r:id="rId17"/>
    <p:sldId id="273" r:id="rId18"/>
    <p:sldId id="280" r:id="rId19"/>
    <p:sldId id="292" r:id="rId20"/>
    <p:sldId id="304" r:id="rId21"/>
    <p:sldId id="306" r:id="rId22"/>
    <p:sldId id="261" r:id="rId23"/>
    <p:sldId id="284" r:id="rId24"/>
    <p:sldId id="286" r:id="rId25"/>
    <p:sldId id="283"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a:srgbClr val="000000"/>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3666" autoAdjust="0"/>
    <p:restoredTop sz="94660"/>
  </p:normalViewPr>
  <p:slideViewPr>
    <p:cSldViewPr>
      <p:cViewPr>
        <p:scale>
          <a:sx n="75" d="100"/>
          <a:sy n="75" d="100"/>
        </p:scale>
        <p:origin x="-3544" y="-1504"/>
      </p:cViewPr>
      <p:guideLst>
        <p:guide orient="horz" pos="2160"/>
        <p:guide pos="2880"/>
      </p:guideLst>
    </p:cSldViewPr>
  </p:slideViewPr>
  <p:notesTextViewPr>
    <p:cViewPr>
      <p:scale>
        <a:sx n="1" d="1"/>
        <a:sy n="1" d="1"/>
      </p:scale>
      <p:origin x="0" y="0"/>
    </p:cViewPr>
  </p:notesTextViewPr>
  <p:notesViewPr>
    <p:cSldViewPr>
      <p:cViewPr varScale="1">
        <p:scale>
          <a:sx n="59" d="100"/>
          <a:sy n="59" d="100"/>
        </p:scale>
        <p:origin x="-2556"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B6B33B0-8B5F-4CBA-8E40-8AA74D2DB7CD}" type="datetimeFigureOut">
              <a:rPr lang="en-US" smtClean="0"/>
              <a:pPr/>
              <a:t>7/9/12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327EB70-5477-495B-8EE4-F7FE7B8F874E}"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66848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C6EC993-B934-47A0-9E22-4ACE766BB65C}" type="datetimeFigureOut">
              <a:rPr lang="en-US" smtClean="0"/>
              <a:pPr/>
              <a:t>7/9/12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02BDAD8-2353-43BD-BF63-DB4D9275D29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83531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DEBBIE</a:t>
            </a:r>
            <a:r>
              <a:rPr lang="en-US" baseline="0" dirty="0" smtClean="0"/>
              <a:t> slide  </a:t>
            </a:r>
            <a:r>
              <a:rPr lang="en-US" i="1" baseline="0" dirty="0" smtClean="0">
                <a:solidFill>
                  <a:srgbClr val="FF0000"/>
                </a:solidFill>
              </a:rPr>
              <a:t>--   This was us last year– why did they think it important to send us???</a:t>
            </a:r>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002BDAD8-2353-43BD-BF63-DB4D9275D29C}" type="slidenum">
              <a:rPr lang="en-US" smtClean="0"/>
              <a:pPr/>
              <a:t>3</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99163562"/>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the classes in library; some were classroom</a:t>
            </a:r>
            <a:r>
              <a:rPr lang="en-US" baseline="0" dirty="0" smtClean="0"/>
              <a:t> visits</a:t>
            </a:r>
          </a:p>
          <a:p>
            <a:r>
              <a:rPr lang="en-US" baseline="0" dirty="0" smtClean="0"/>
              <a:t>Seniors </a:t>
            </a:r>
            <a:r>
              <a:rPr lang="en-US" baseline="0" dirty="0" err="1" smtClean="0"/>
              <a:t>googled</a:t>
            </a:r>
            <a:r>
              <a:rPr lang="en-US" baseline="0" dirty="0" smtClean="0"/>
              <a:t> themselves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22</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87405733"/>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DEBBIE</a:t>
            </a:r>
            <a:r>
              <a:rPr lang="en-US" baseline="0" dirty="0" smtClean="0"/>
              <a:t> slide  </a:t>
            </a:r>
            <a:r>
              <a:rPr lang="en-US" i="1" baseline="0" dirty="0" smtClean="0">
                <a:solidFill>
                  <a:srgbClr val="FF0000"/>
                </a:solidFill>
              </a:rPr>
              <a:t>--   This was us last year– why did they think it important to send us???</a:t>
            </a:r>
            <a:endParaRPr lang="en-US" i="1" dirty="0">
              <a:solidFill>
                <a:srgbClr val="FF0000"/>
              </a:solidFill>
            </a:endParaRPr>
          </a:p>
        </p:txBody>
      </p:sp>
      <p:sp>
        <p:nvSpPr>
          <p:cNvPr id="4" name="Slide Number Placeholder 3"/>
          <p:cNvSpPr>
            <a:spLocks noGrp="1"/>
          </p:cNvSpPr>
          <p:nvPr>
            <p:ph type="sldNum" sz="quarter" idx="10"/>
          </p:nvPr>
        </p:nvSpPr>
        <p:spPr/>
        <p:txBody>
          <a:bodyPr/>
          <a:lstStyle/>
          <a:p>
            <a:fld id="{002BDAD8-2353-43BD-BF63-DB4D9275D29C}" type="slidenum">
              <a:rPr lang="en-US" smtClean="0"/>
              <a:pPr/>
              <a:t>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99163562"/>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Result of survey--   Quick Bytes: click on General</a:t>
            </a:r>
            <a:r>
              <a:rPr lang="en-US" baseline="0" dirty="0" smtClean="0"/>
              <a:t> Resources as </a:t>
            </a:r>
            <a:r>
              <a:rPr lang="en-US" baseline="0" smtClean="0"/>
              <a:t>a demo</a:t>
            </a:r>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07370606"/>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Changed</a:t>
            </a:r>
            <a:r>
              <a:rPr lang="en-US" baseline="0" dirty="0" smtClean="0"/>
              <a:t> the font size to 12 in order to improve spacing.</a:t>
            </a:r>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8</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8652196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Used it last year and using this summer for research project  b/c flipped project to beginning of the</a:t>
            </a:r>
            <a:r>
              <a:rPr lang="en-US" baseline="0" dirty="0" smtClean="0"/>
              <a:t> year</a:t>
            </a:r>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9</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4459848"/>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 that process</a:t>
            </a:r>
            <a:r>
              <a:rPr lang="en-US" baseline="0" dirty="0" smtClean="0"/>
              <a:t> is still important</a:t>
            </a:r>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15</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274501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Redesigned</a:t>
            </a:r>
            <a:r>
              <a:rPr lang="en-US" baseline="0" dirty="0" smtClean="0"/>
              <a:t> Projects—germ of idea worked w/ him </a:t>
            </a:r>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17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76509452"/>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18</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32276385"/>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Tendency w/laptops</a:t>
            </a:r>
            <a:r>
              <a:rPr lang="en-US" baseline="0" dirty="0" smtClean="0"/>
              <a:t> is to do Google Search</a:t>
            </a:r>
            <a:endParaRPr lang="en-US" dirty="0"/>
          </a:p>
        </p:txBody>
      </p:sp>
      <p:sp>
        <p:nvSpPr>
          <p:cNvPr id="4" name="Slide Number Placeholder 3"/>
          <p:cNvSpPr>
            <a:spLocks noGrp="1"/>
          </p:cNvSpPr>
          <p:nvPr>
            <p:ph type="sldNum" sz="quarter" idx="10"/>
          </p:nvPr>
        </p:nvSpPr>
        <p:spPr/>
        <p:txBody>
          <a:bodyPr/>
          <a:lstStyle/>
          <a:p>
            <a:fld id="{002BDAD8-2353-43BD-BF63-DB4D9275D29C}" type="slidenum">
              <a:rPr lang="en-US" smtClean="0"/>
              <a:pPr/>
              <a:t>19</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300334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2.xml"/><Relationship Id="rId4" Type="http://schemas.openxmlformats.org/officeDocument/2006/relationships/tags" Target="../tags/tag13.xml"/><Relationship Id="rId5" Type="http://schemas.openxmlformats.org/officeDocument/2006/relationships/tags" Target="../tags/tag14.xml"/><Relationship Id="rId6" Type="http://schemas.openxmlformats.org/officeDocument/2006/relationships/tags" Target="../tags/tag15.xml"/><Relationship Id="rId7" Type="http://schemas.openxmlformats.org/officeDocument/2006/relationships/tags" Target="../tags/tag16.xml"/><Relationship Id="rId8" Type="http://schemas.openxmlformats.org/officeDocument/2006/relationships/tags" Target="../tags/tag17.xml"/><Relationship Id="rId9" Type="http://schemas.openxmlformats.org/officeDocument/2006/relationships/tags" Target="../tags/tag18.xml"/><Relationship Id="rId10" Type="http://schemas.openxmlformats.org/officeDocument/2006/relationships/tags" Target="../tags/tag19.xml"/><Relationship Id="rId11" Type="http://schemas.openxmlformats.org/officeDocument/2006/relationships/slideMaster" Target="../slideMasters/slideMaster1.xml"/><Relationship Id="rId1" Type="http://schemas.openxmlformats.org/officeDocument/2006/relationships/tags" Target="../tags/tag10.xml"/><Relationship Id="rId2"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75.xml"/><Relationship Id="rId4" Type="http://schemas.openxmlformats.org/officeDocument/2006/relationships/tags" Target="../tags/tag76.xml"/><Relationship Id="rId5" Type="http://schemas.openxmlformats.org/officeDocument/2006/relationships/tags" Target="../tags/tag77.xml"/><Relationship Id="rId6" Type="http://schemas.openxmlformats.org/officeDocument/2006/relationships/slideMaster" Target="../slideMasters/slideMaster1.xml"/><Relationship Id="rId1" Type="http://schemas.openxmlformats.org/officeDocument/2006/relationships/tags" Target="../tags/tag73.xml"/><Relationship Id="rId2"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80.xml"/><Relationship Id="rId4" Type="http://schemas.openxmlformats.org/officeDocument/2006/relationships/tags" Target="../tags/tag81.xml"/><Relationship Id="rId5" Type="http://schemas.openxmlformats.org/officeDocument/2006/relationships/tags" Target="../tags/tag82.xml"/><Relationship Id="rId6" Type="http://schemas.openxmlformats.org/officeDocument/2006/relationships/slideMaster" Target="../slideMasters/slideMaster1.xml"/><Relationship Id="rId1" Type="http://schemas.openxmlformats.org/officeDocument/2006/relationships/tags" Target="../tags/tag78.xml"/><Relationship Id="rId2" Type="http://schemas.openxmlformats.org/officeDocument/2006/relationships/tags" Target="../tags/tag79.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2.xml"/><Relationship Id="rId4" Type="http://schemas.openxmlformats.org/officeDocument/2006/relationships/tags" Target="../tags/tag23.xml"/><Relationship Id="rId5" Type="http://schemas.openxmlformats.org/officeDocument/2006/relationships/tags" Target="../tags/tag24.xml"/><Relationship Id="rId6" Type="http://schemas.openxmlformats.org/officeDocument/2006/relationships/slideMaster" Target="../slideMasters/slideMaster1.xml"/><Relationship Id="rId1" Type="http://schemas.openxmlformats.org/officeDocument/2006/relationships/tags" Target="../tags/tag20.xml"/><Relationship Id="rId2" Type="http://schemas.openxmlformats.org/officeDocument/2006/relationships/tags" Target="../tags/tag2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7.xml"/><Relationship Id="rId4" Type="http://schemas.openxmlformats.org/officeDocument/2006/relationships/tags" Target="../tags/tag28.xml"/><Relationship Id="rId5" Type="http://schemas.openxmlformats.org/officeDocument/2006/relationships/tags" Target="../tags/tag29.xml"/><Relationship Id="rId6" Type="http://schemas.openxmlformats.org/officeDocument/2006/relationships/slideMaster" Target="../slideMasters/slideMaster1.xml"/><Relationship Id="rId1" Type="http://schemas.openxmlformats.org/officeDocument/2006/relationships/tags" Target="../tags/tag25.xml"/><Relationship Id="rId2" Type="http://schemas.openxmlformats.org/officeDocument/2006/relationships/tags" Target="../tags/tag26.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32.xml"/><Relationship Id="rId4" Type="http://schemas.openxmlformats.org/officeDocument/2006/relationships/tags" Target="../tags/tag33.xml"/><Relationship Id="rId5" Type="http://schemas.openxmlformats.org/officeDocument/2006/relationships/tags" Target="../tags/tag34.xml"/><Relationship Id="rId6" Type="http://schemas.openxmlformats.org/officeDocument/2006/relationships/tags" Target="../tags/tag35.xml"/><Relationship Id="rId7" Type="http://schemas.openxmlformats.org/officeDocument/2006/relationships/slideMaster" Target="../slideMasters/slideMaster1.xml"/><Relationship Id="rId1" Type="http://schemas.openxmlformats.org/officeDocument/2006/relationships/tags" Target="../tags/tag30.xml"/><Relationship Id="rId2" Type="http://schemas.openxmlformats.org/officeDocument/2006/relationships/tags" Target="../tags/tag3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38.xml"/><Relationship Id="rId4" Type="http://schemas.openxmlformats.org/officeDocument/2006/relationships/tags" Target="../tags/tag39.xml"/><Relationship Id="rId5" Type="http://schemas.openxmlformats.org/officeDocument/2006/relationships/tags" Target="../tags/tag40.xml"/><Relationship Id="rId6" Type="http://schemas.openxmlformats.org/officeDocument/2006/relationships/tags" Target="../tags/tag41.xml"/><Relationship Id="rId7" Type="http://schemas.openxmlformats.org/officeDocument/2006/relationships/tags" Target="../tags/tag42.xml"/><Relationship Id="rId8" Type="http://schemas.openxmlformats.org/officeDocument/2006/relationships/tags" Target="../tags/tag43.xml"/><Relationship Id="rId9" Type="http://schemas.openxmlformats.org/officeDocument/2006/relationships/slideMaster" Target="../slideMasters/slideMaster1.xml"/><Relationship Id="rId1" Type="http://schemas.openxmlformats.org/officeDocument/2006/relationships/tags" Target="../tags/tag36.xml"/><Relationship Id="rId2" Type="http://schemas.openxmlformats.org/officeDocument/2006/relationships/tags" Target="../tags/tag37.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46.xml"/><Relationship Id="rId4" Type="http://schemas.openxmlformats.org/officeDocument/2006/relationships/tags" Target="../tags/tag47.xml"/><Relationship Id="rId5" Type="http://schemas.openxmlformats.org/officeDocument/2006/relationships/slideMaster" Target="../slideMasters/slideMaster1.xml"/><Relationship Id="rId1" Type="http://schemas.openxmlformats.org/officeDocument/2006/relationships/tags" Target="../tags/tag44.xml"/><Relationship Id="rId2" Type="http://schemas.openxmlformats.org/officeDocument/2006/relationships/tags" Target="../tags/tag4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50.xml"/><Relationship Id="rId4" Type="http://schemas.openxmlformats.org/officeDocument/2006/relationships/slideMaster" Target="../slideMasters/slideMaster1.xml"/><Relationship Id="rId1" Type="http://schemas.openxmlformats.org/officeDocument/2006/relationships/tags" Target="../tags/tag48.xml"/><Relationship Id="rId2" Type="http://schemas.openxmlformats.org/officeDocument/2006/relationships/tags" Target="../tags/tag49.xml"/></Relationships>
</file>

<file path=ppt/slideLayouts/_rels/slideLayout8.xml.rels><?xml version="1.0" encoding="UTF-8" standalone="yes"?>
<Relationships xmlns="http://schemas.openxmlformats.org/package/2006/relationships"><Relationship Id="rId11" Type="http://schemas.openxmlformats.org/officeDocument/2006/relationships/tags" Target="../tags/tag61.xml"/><Relationship Id="rId12" Type="http://schemas.openxmlformats.org/officeDocument/2006/relationships/slideMaster" Target="../slideMasters/slideMaster1.xml"/><Relationship Id="rId1" Type="http://schemas.openxmlformats.org/officeDocument/2006/relationships/tags" Target="../tags/tag51.xml"/><Relationship Id="rId2" Type="http://schemas.openxmlformats.org/officeDocument/2006/relationships/tags" Target="../tags/tag52.xml"/><Relationship Id="rId3" Type="http://schemas.openxmlformats.org/officeDocument/2006/relationships/tags" Target="../tags/tag53.xml"/><Relationship Id="rId4" Type="http://schemas.openxmlformats.org/officeDocument/2006/relationships/tags" Target="../tags/tag54.xml"/><Relationship Id="rId5" Type="http://schemas.openxmlformats.org/officeDocument/2006/relationships/tags" Target="../tags/tag55.xml"/><Relationship Id="rId6" Type="http://schemas.openxmlformats.org/officeDocument/2006/relationships/tags" Target="../tags/tag56.xml"/><Relationship Id="rId7" Type="http://schemas.openxmlformats.org/officeDocument/2006/relationships/tags" Target="../tags/tag57.xml"/><Relationship Id="rId8" Type="http://schemas.openxmlformats.org/officeDocument/2006/relationships/tags" Target="../tags/tag58.xml"/><Relationship Id="rId9" Type="http://schemas.openxmlformats.org/officeDocument/2006/relationships/tags" Target="../tags/tag59.xml"/><Relationship Id="rId10" Type="http://schemas.openxmlformats.org/officeDocument/2006/relationships/tags" Target="../tags/tag60.xml"/></Relationships>
</file>

<file path=ppt/slideLayouts/_rels/slideLayout9.xml.rels><?xml version="1.0" encoding="UTF-8" standalone="yes"?>
<Relationships xmlns="http://schemas.openxmlformats.org/package/2006/relationships"><Relationship Id="rId11" Type="http://schemas.openxmlformats.org/officeDocument/2006/relationships/tags" Target="../tags/tag72.xml"/><Relationship Id="rId12" Type="http://schemas.openxmlformats.org/officeDocument/2006/relationships/slideMaster" Target="../slideMasters/slideMaster1.xml"/><Relationship Id="rId1" Type="http://schemas.openxmlformats.org/officeDocument/2006/relationships/tags" Target="../tags/tag62.xml"/><Relationship Id="rId2" Type="http://schemas.openxmlformats.org/officeDocument/2006/relationships/tags" Target="../tags/tag63.xml"/><Relationship Id="rId3" Type="http://schemas.openxmlformats.org/officeDocument/2006/relationships/tags" Target="../tags/tag64.xml"/><Relationship Id="rId4" Type="http://schemas.openxmlformats.org/officeDocument/2006/relationships/tags" Target="../tags/tag65.xml"/><Relationship Id="rId5" Type="http://schemas.openxmlformats.org/officeDocument/2006/relationships/tags" Target="../tags/tag66.xml"/><Relationship Id="rId6" Type="http://schemas.openxmlformats.org/officeDocument/2006/relationships/tags" Target="../tags/tag67.xml"/><Relationship Id="rId7" Type="http://schemas.openxmlformats.org/officeDocument/2006/relationships/tags" Target="../tags/tag68.xml"/><Relationship Id="rId8" Type="http://schemas.openxmlformats.org/officeDocument/2006/relationships/tags" Target="../tags/tag69.xml"/><Relationship Id="rId9" Type="http://schemas.openxmlformats.org/officeDocument/2006/relationships/tags" Target="../tags/tag70.xml"/><Relationship Id="rId10" Type="http://schemas.openxmlformats.org/officeDocument/2006/relationships/tags" Target="../tags/tag7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3" name="Group 42"/>
          <p:cNvGrpSpPr/>
          <p:nvPr>
            <p:custDataLst>
              <p:tags r:id="rId1"/>
            </p:custDataLst>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custDataLst>
              <p:tags r:id="rId2"/>
            </p:custDataLst>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custDataLst>
              <p:tags r:id="rId3"/>
            </p:custDataLst>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custDataLst>
              <p:tags r:id="rId4"/>
            </p:custDataLst>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custDataLst>
              <p:tags r:id="rId5"/>
            </p:custDataLst>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custDataLst>
              <p:tags r:id="rId6"/>
            </p:custDataLst>
          </p:nvPr>
        </p:nvSpPr>
        <p:spPr>
          <a:xfrm>
            <a:off x="4738744" y="1516828"/>
            <a:ext cx="2133600" cy="750981"/>
          </a:xfrm>
        </p:spPr>
        <p:txBody>
          <a:bodyPr anchor="b"/>
          <a:lstStyle>
            <a:lvl1pPr algn="l">
              <a:defRPr sz="2400"/>
            </a:lvl1pPr>
          </a:lstStyle>
          <a:p>
            <a:fld id="{C0D9F2BB-F472-46D8-BDBA-5C45AD98F0ED}" type="datetimeFigureOut">
              <a:rPr lang="en-US" smtClean="0"/>
              <a:pPr/>
              <a:t>7/9/12</a:t>
            </a:fld>
            <a:endParaRPr lang="en-US"/>
          </a:p>
        </p:txBody>
      </p:sp>
      <p:sp>
        <p:nvSpPr>
          <p:cNvPr id="50" name="Rectangle 49"/>
          <p:cNvSpPr/>
          <p:nvPr>
            <p:custDataLst>
              <p:tags r:id="rId7"/>
            </p:custDataLst>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custDataLst>
              <p:tags r:id="rId8"/>
            </p:custDataLst>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custDataLst>
              <p:tags r:id="rId9"/>
            </p:custDataLst>
          </p:nvPr>
        </p:nvSpPr>
        <p:spPr>
          <a:xfrm>
            <a:off x="4649096" y="5719966"/>
            <a:ext cx="643666" cy="365125"/>
          </a:xfrm>
        </p:spPr>
        <p:txBody>
          <a:bodyPr/>
          <a:lstStyle>
            <a:lvl1pPr>
              <a:defRPr>
                <a:solidFill>
                  <a:schemeClr val="accent1"/>
                </a:solidFill>
              </a:defRPr>
            </a:lvl1pPr>
          </a:lstStyle>
          <a:p>
            <a:fld id="{74C489B5-3890-41DB-9405-7F6BA190F492}" type="slidenum">
              <a:rPr lang="en-US" smtClean="0"/>
              <a:pPr/>
              <a:t>‹#›</a:t>
            </a:fld>
            <a:endParaRPr lang="en-US"/>
          </a:p>
        </p:txBody>
      </p:sp>
      <p:sp>
        <p:nvSpPr>
          <p:cNvPr id="89" name="Rectangle 88"/>
          <p:cNvSpPr/>
          <p:nvPr>
            <p:custDataLst>
              <p:tags r:id="rId10"/>
            </p:custDataLst>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C0D9F2BB-F472-46D8-BDBA-5C45AD98F0ED}" type="datetimeFigureOut">
              <a:rPr lang="en-US" smtClean="0"/>
              <a:pPr/>
              <a:t>7/9/12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C0D9F2BB-F472-46D8-BDBA-5C45AD98F0ED}" type="datetimeFigureOut">
              <a:rPr lang="en-US" smtClean="0"/>
              <a:pPr/>
              <a:t>7/9/12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custDataLst>
              <p:tags r:id="rId3"/>
            </p:custDataLst>
          </p:nvPr>
        </p:nvSpPr>
        <p:spPr/>
        <p:txBody>
          <a:bodyPr/>
          <a:lstStyle/>
          <a:p>
            <a:fld id="{C0D9F2BB-F472-46D8-BDBA-5C45AD98F0ED}" type="datetimeFigureOut">
              <a:rPr lang="en-US" smtClean="0"/>
              <a:pPr/>
              <a:t>7/9/12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custDataLst>
              <p:tags r:id="rId2"/>
            </p:custDataLst>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C0D9F2BB-F472-46D8-BDBA-5C45AD98F0ED}" type="datetimeFigureOut">
              <a:rPr lang="en-US" smtClean="0"/>
              <a:pPr/>
              <a:t>7/9/12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5" name="Date Placeholder 4"/>
          <p:cNvSpPr>
            <a:spLocks noGrp="1"/>
          </p:cNvSpPr>
          <p:nvPr>
            <p:ph type="dt" sz="half" idx="10"/>
            <p:custDataLst>
              <p:tags r:id="rId2"/>
            </p:custDataLst>
          </p:nvPr>
        </p:nvSpPr>
        <p:spPr/>
        <p:txBody>
          <a:bodyPr/>
          <a:lstStyle/>
          <a:p>
            <a:fld id="{C0D9F2BB-F472-46D8-BDBA-5C45AD98F0ED}" type="datetimeFigureOut">
              <a:rPr lang="en-US" smtClean="0"/>
              <a:pPr/>
              <a:t>7/9/12</a:t>
            </a:fld>
            <a:endParaRPr lang="en-US"/>
          </a:p>
        </p:txBody>
      </p:sp>
      <p:sp>
        <p:nvSpPr>
          <p:cNvPr id="6" name="Footer Placeholder 5"/>
          <p:cNvSpPr>
            <a:spLocks noGrp="1"/>
          </p:cNvSpPr>
          <p:nvPr>
            <p:ph type="ftr" sz="quarter" idx="11"/>
            <p:custDataLst>
              <p:tags r:id="rId3"/>
            </p:custDataLst>
          </p:nvPr>
        </p:nvSpPr>
        <p:spPr/>
        <p:txBody>
          <a:bodyPr/>
          <a:lstStyle/>
          <a:p>
            <a:endParaRPr lang="en-US"/>
          </a:p>
        </p:txBody>
      </p:sp>
      <p:sp>
        <p:nvSpPr>
          <p:cNvPr id="7" name="Slide Number Placeholder 6"/>
          <p:cNvSpPr>
            <a:spLocks noGrp="1"/>
          </p:cNvSpPr>
          <p:nvPr>
            <p:ph type="sldNum" sz="quarter" idx="12"/>
            <p:custDataLst>
              <p:tags r:id="rId4"/>
            </p:custDataLst>
          </p:nvPr>
        </p:nvSpPr>
        <p:spPr/>
        <p:txBody>
          <a:bodyPr/>
          <a:lstStyle/>
          <a:p>
            <a:fld id="{74C489B5-3890-41DB-9405-7F6BA190F492}" type="slidenum">
              <a:rPr lang="en-US" smtClean="0"/>
              <a:pPr/>
              <a:t>‹#›</a:t>
            </a:fld>
            <a:endParaRPr lang="en-US"/>
          </a:p>
        </p:txBody>
      </p:sp>
      <p:sp>
        <p:nvSpPr>
          <p:cNvPr id="9" name="Content Placeholder 8"/>
          <p:cNvSpPr>
            <a:spLocks noGrp="1"/>
          </p:cNvSpPr>
          <p:nvPr>
            <p:ph sz="quarter" idx="13"/>
            <p:custDataLst>
              <p:tags r:id="rId5"/>
            </p:custDataLst>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custDataLst>
              <p:tags r:id="rId6"/>
            </p:custDataLst>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custDataLst>
              <p:tags r:id="rId4"/>
            </p:custDataLst>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custDataLst>
              <p:tags r:id="rId6"/>
            </p:custDataLst>
          </p:nvPr>
        </p:nvSpPr>
        <p:spPr/>
        <p:txBody>
          <a:bodyPr/>
          <a:lstStyle/>
          <a:p>
            <a:fld id="{C0D9F2BB-F472-46D8-BDBA-5C45AD98F0ED}" type="datetimeFigureOut">
              <a:rPr lang="en-US" smtClean="0"/>
              <a:pPr/>
              <a:t>7/9/12</a:t>
            </a:fld>
            <a:endParaRPr lang="en-US"/>
          </a:p>
        </p:txBody>
      </p:sp>
      <p:sp>
        <p:nvSpPr>
          <p:cNvPr id="8" name="Footer Placeholder 7"/>
          <p:cNvSpPr>
            <a:spLocks noGrp="1"/>
          </p:cNvSpPr>
          <p:nvPr>
            <p:ph type="ftr" sz="quarter" idx="11"/>
            <p:custDataLst>
              <p:tags r:id="rId7"/>
            </p:custDataLst>
          </p:nvPr>
        </p:nvSpPr>
        <p:spPr/>
        <p:txBody>
          <a:bodyPr/>
          <a:lstStyle/>
          <a:p>
            <a:endParaRPr lang="en-US"/>
          </a:p>
        </p:txBody>
      </p:sp>
      <p:sp>
        <p:nvSpPr>
          <p:cNvPr id="9" name="Slide Number Placeholder 8"/>
          <p:cNvSpPr>
            <a:spLocks noGrp="1"/>
          </p:cNvSpPr>
          <p:nvPr>
            <p:ph type="sldNum" sz="quarter" idx="12"/>
            <p:custDataLst>
              <p:tags r:id="rId8"/>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Date Placeholder 2"/>
          <p:cNvSpPr>
            <a:spLocks noGrp="1"/>
          </p:cNvSpPr>
          <p:nvPr>
            <p:ph type="dt" sz="half" idx="10"/>
            <p:custDataLst>
              <p:tags r:id="rId2"/>
            </p:custDataLst>
          </p:nvPr>
        </p:nvSpPr>
        <p:spPr/>
        <p:txBody>
          <a:bodyPr/>
          <a:lstStyle/>
          <a:p>
            <a:fld id="{C0D9F2BB-F472-46D8-BDBA-5C45AD98F0ED}" type="datetimeFigureOut">
              <a:rPr lang="en-US" smtClean="0"/>
              <a:pPr/>
              <a:t>7/9/12</a:t>
            </a:fld>
            <a:endParaRPr lang="en-US"/>
          </a:p>
        </p:txBody>
      </p:sp>
      <p:sp>
        <p:nvSpPr>
          <p:cNvPr id="4" name="Footer Placeholder 3"/>
          <p:cNvSpPr>
            <a:spLocks noGrp="1"/>
          </p:cNvSpPr>
          <p:nvPr>
            <p:ph type="ftr" sz="quarter" idx="11"/>
            <p:custDataLst>
              <p:tags r:id="rId3"/>
            </p:custDataLst>
          </p:nvPr>
        </p:nvSpPr>
        <p:spPr/>
        <p:txBody>
          <a:bodyPr/>
          <a:lstStyle/>
          <a:p>
            <a:endParaRPr lang="en-US"/>
          </a:p>
        </p:txBody>
      </p:sp>
      <p:sp>
        <p:nvSpPr>
          <p:cNvPr id="5" name="Slide Number Placeholder 4"/>
          <p:cNvSpPr>
            <a:spLocks noGrp="1"/>
          </p:cNvSpPr>
          <p:nvPr>
            <p:ph type="sldNum" sz="quarter" idx="12"/>
            <p:custDataLst>
              <p:tags r:id="rId4"/>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C0D9F2BB-F472-46D8-BDBA-5C45AD98F0ED}" type="datetimeFigureOut">
              <a:rPr lang="en-US" smtClean="0"/>
              <a:pPr/>
              <a:t>7/9/12</a:t>
            </a:fld>
            <a:endParaRPr lang="en-US"/>
          </a:p>
        </p:txBody>
      </p:sp>
      <p:sp>
        <p:nvSpPr>
          <p:cNvPr id="3" name="Footer Placeholder 2"/>
          <p:cNvSpPr>
            <a:spLocks noGrp="1"/>
          </p:cNvSpPr>
          <p:nvPr>
            <p:ph type="ftr" sz="quarter" idx="11"/>
            <p:custDataLst>
              <p:tags r:id="rId2"/>
            </p:custDataLst>
          </p:nvPr>
        </p:nvSpPr>
        <p:spPr/>
        <p:txBody>
          <a:bodyPr/>
          <a:lstStyle/>
          <a:p>
            <a:endParaRPr lang="en-US"/>
          </a:p>
        </p:txBody>
      </p:sp>
      <p:sp>
        <p:nvSpPr>
          <p:cNvPr id="4" name="Slide Number Placeholder 3"/>
          <p:cNvSpPr>
            <a:spLocks noGrp="1"/>
          </p:cNvSpPr>
          <p:nvPr>
            <p:ph type="sldNum" sz="quarter" idx="12"/>
            <p:custDataLst>
              <p:tags r:id="rId3"/>
            </p:custDataLst>
          </p:nvPr>
        </p:nvSpPr>
        <p:spPr/>
        <p:txBody>
          <a:bodyPr/>
          <a:lstStyle/>
          <a:p>
            <a:fld id="{74C489B5-3890-41DB-9405-7F6BA190F4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grpSp>
        <p:nvGrpSpPr>
          <p:cNvPr id="44" name="Group 43"/>
          <p:cNvGrpSpPr/>
          <p:nvPr>
            <p:custDataLst>
              <p:tags r:id="rId1"/>
            </p:custDataLst>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custDataLst>
              <p:tags r:id="rId2"/>
            </p:custDataLst>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custDataLst>
              <p:tags r:id="rId3"/>
            </p:custDataLst>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custDataLst>
              <p:tags r:id="rId4"/>
            </p:custDataLst>
          </p:nvPr>
        </p:nvSpPr>
        <p:spPr/>
        <p:txBody>
          <a:bodyPr/>
          <a:lstStyle/>
          <a:p>
            <a:fld id="{C0D9F2BB-F472-46D8-BDBA-5C45AD98F0ED}" type="datetimeFigureOut">
              <a:rPr lang="en-US" smtClean="0"/>
              <a:pPr/>
              <a:t>7/9/12</a:t>
            </a:fld>
            <a:endParaRPr lang="en-US"/>
          </a:p>
        </p:txBody>
      </p:sp>
      <p:sp>
        <p:nvSpPr>
          <p:cNvPr id="7" name="Slide Number Placeholder 6"/>
          <p:cNvSpPr>
            <a:spLocks noGrp="1"/>
          </p:cNvSpPr>
          <p:nvPr>
            <p:ph type="sldNum" sz="quarter" idx="12"/>
            <p:custDataLst>
              <p:tags r:id="rId5"/>
            </p:custDataLst>
          </p:nvPr>
        </p:nvSpPr>
        <p:spPr/>
        <p:txBody>
          <a:bodyPr/>
          <a:lstStyle/>
          <a:p>
            <a:fld id="{74C489B5-3890-41DB-9405-7F6BA190F492}" type="slidenum">
              <a:rPr lang="en-US" smtClean="0"/>
              <a:pPr/>
              <a:t>‹#›</a:t>
            </a:fld>
            <a:endParaRPr lang="en-US"/>
          </a:p>
        </p:txBody>
      </p:sp>
      <p:sp>
        <p:nvSpPr>
          <p:cNvPr id="58" name="Rectangle 57"/>
          <p:cNvSpPr/>
          <p:nvPr>
            <p:custDataLst>
              <p:tags r:id="rId6"/>
            </p:custDataLst>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custDataLst>
              <p:tags r:id="rId7"/>
            </p:custDataLst>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custDataLst>
              <p:tags r:id="rId8"/>
            </p:custDataLst>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custDataLst>
              <p:tags r:id="rId9"/>
            </p:custDataLst>
          </p:nvPr>
        </p:nvSpPr>
        <p:spPr>
          <a:xfrm>
            <a:off x="4641448" y="5724835"/>
            <a:ext cx="3493664" cy="365125"/>
          </a:xfrm>
        </p:spPr>
        <p:txBody>
          <a:bodyPr>
            <a:normAutofit/>
          </a:bodyPr>
          <a:lstStyle/>
          <a:p>
            <a:endParaRPr lang="en-US"/>
          </a:p>
        </p:txBody>
      </p:sp>
      <p:sp>
        <p:nvSpPr>
          <p:cNvPr id="2" name="Title 1"/>
          <p:cNvSpPr>
            <a:spLocks noGrp="1"/>
          </p:cNvSpPr>
          <p:nvPr>
            <p:ph type="title"/>
            <p:custDataLst>
              <p:tags r:id="rId10"/>
            </p:custDataLst>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custDataLst>
              <p:tags r:id="rId11"/>
            </p:custDataLst>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grpSp>
        <p:nvGrpSpPr>
          <p:cNvPr id="44" name="Group 43"/>
          <p:cNvGrpSpPr/>
          <p:nvPr>
            <p:custDataLst>
              <p:tags r:id="rId1"/>
            </p:custDataLst>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custDataLst>
              <p:tags r:id="rId2"/>
            </p:custDataLst>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custDataLst>
              <p:tags r:id="rId3"/>
            </p:custDataLst>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custDataLst>
              <p:tags r:id="rId4"/>
            </p:custDataLst>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custDataLst>
              <p:tags r:id="rId5"/>
            </p:custDataLst>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custDataLst>
              <p:tags r:id="rId6"/>
            </p:custDataLst>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custDataLst>
              <p:tags r:id="rId7"/>
            </p:custDataLst>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custDataLst>
              <p:tags r:id="rId8"/>
            </p:custDataLst>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9"/>
            </p:custDataLst>
          </p:nvPr>
        </p:nvSpPr>
        <p:spPr/>
        <p:txBody>
          <a:bodyPr/>
          <a:lstStyle/>
          <a:p>
            <a:fld id="{C0D9F2BB-F472-46D8-BDBA-5C45AD98F0ED}" type="datetimeFigureOut">
              <a:rPr lang="en-US" smtClean="0"/>
              <a:pPr/>
              <a:t>7/9/12</a:t>
            </a:fld>
            <a:endParaRPr lang="en-US"/>
          </a:p>
        </p:txBody>
      </p:sp>
      <p:sp>
        <p:nvSpPr>
          <p:cNvPr id="6" name="Footer Placeholder 5"/>
          <p:cNvSpPr>
            <a:spLocks noGrp="1"/>
          </p:cNvSpPr>
          <p:nvPr>
            <p:ph type="ftr" sz="quarter" idx="11"/>
            <p:custDataLst>
              <p:tags r:id="rId10"/>
            </p:custDataLst>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custDataLst>
              <p:tags r:id="rId11"/>
            </p:custDataLst>
          </p:nvPr>
        </p:nvSpPr>
        <p:spPr/>
        <p:txBody>
          <a:bodyPr/>
          <a:lstStyle/>
          <a:p>
            <a:fld id="{74C489B5-3890-41DB-9405-7F6BA190F49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ags" Target="../tags/tag8.xml"/><Relationship Id="rId21" Type="http://schemas.openxmlformats.org/officeDocument/2006/relationships/tags" Target="../tags/tag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tags" Target="../tags/tag1.xml"/><Relationship Id="rId14" Type="http://schemas.openxmlformats.org/officeDocument/2006/relationships/tags" Target="../tags/tag2.xml"/><Relationship Id="rId15" Type="http://schemas.openxmlformats.org/officeDocument/2006/relationships/tags" Target="../tags/tag3.xml"/><Relationship Id="rId16" Type="http://schemas.openxmlformats.org/officeDocument/2006/relationships/tags" Target="../tags/tag4.xml"/><Relationship Id="rId17" Type="http://schemas.openxmlformats.org/officeDocument/2006/relationships/tags" Target="../tags/tag5.xml"/><Relationship Id="rId18" Type="http://schemas.openxmlformats.org/officeDocument/2006/relationships/tags" Target="../tags/tag6.xml"/><Relationship Id="rId19" Type="http://schemas.openxmlformats.org/officeDocument/2006/relationships/tags" Target="../tags/tag7.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grpSp>
        <p:nvGrpSpPr>
          <p:cNvPr id="42" name="Group 41"/>
          <p:cNvGrpSpPr/>
          <p:nvPr>
            <p:custDataLst>
              <p:tags r:id="rId13"/>
            </p:custDataLst>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custDataLst>
              <p:tags r:id="rId14"/>
            </p:custDataLst>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custDataLst>
              <p:tags r:id="rId15"/>
            </p:custDataLst>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custDataLst>
              <p:tags r:id="rId16"/>
            </p:custDataLst>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custDataLst>
              <p:tags r:id="rId17"/>
            </p:custDataLst>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custDataLst>
              <p:tags r:id="rId18"/>
            </p:custDataLst>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custDataLst>
              <p:tags r:id="rId19"/>
            </p:custDataLst>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0D9F2BB-F472-46D8-BDBA-5C45AD98F0ED}" type="datetimeFigureOut">
              <a:rPr lang="en-US" smtClean="0"/>
              <a:pPr/>
              <a:t>7/9/12</a:t>
            </a:fld>
            <a:endParaRPr lang="en-US"/>
          </a:p>
        </p:txBody>
      </p:sp>
      <p:sp>
        <p:nvSpPr>
          <p:cNvPr id="5" name="Footer Placeholder 4"/>
          <p:cNvSpPr>
            <a:spLocks noGrp="1"/>
          </p:cNvSpPr>
          <p:nvPr>
            <p:ph type="ftr" sz="quarter" idx="3"/>
            <p:custDataLst>
              <p:tags r:id="rId20"/>
            </p:custDataLst>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custDataLst>
              <p:tags r:id="rId21"/>
            </p:custDataLst>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4C489B5-3890-41DB-9405-7F6BA190F49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85.xml"/><Relationship Id="rId4" Type="http://schemas.openxmlformats.org/officeDocument/2006/relationships/tags" Target="../tags/tag86.xml"/><Relationship Id="rId5" Type="http://schemas.openxmlformats.org/officeDocument/2006/relationships/tags" Target="../tags/tag87.xml"/><Relationship Id="rId6" Type="http://schemas.openxmlformats.org/officeDocument/2006/relationships/slideLayout" Target="../slideLayouts/slideLayout7.xml"/><Relationship Id="rId7" Type="http://schemas.openxmlformats.org/officeDocument/2006/relationships/image" Target="../media/image2.jpeg"/><Relationship Id="rId8" Type="http://schemas.openxmlformats.org/officeDocument/2006/relationships/image" Target="../media/image3.jpeg"/><Relationship Id="rId9" Type="http://schemas.openxmlformats.org/officeDocument/2006/relationships/image" Target="../media/image4.jpeg"/><Relationship Id="rId1" Type="http://schemas.openxmlformats.org/officeDocument/2006/relationships/tags" Target="../tags/tag83.xml"/><Relationship Id="rId2" Type="http://schemas.openxmlformats.org/officeDocument/2006/relationships/tags" Target="../tags/tag84.xml"/></Relationships>
</file>

<file path=ppt/slides/_rels/slide10.xml.rels><?xml version="1.0" encoding="UTF-8" standalone="yes"?>
<Relationships xmlns="http://schemas.openxmlformats.org/package/2006/relationships"><Relationship Id="rId3" Type="http://schemas.openxmlformats.org/officeDocument/2006/relationships/tags" Target="../tags/tag123.xml"/><Relationship Id="rId4" Type="http://schemas.openxmlformats.org/officeDocument/2006/relationships/tags" Target="../tags/tag124.xml"/><Relationship Id="rId5" Type="http://schemas.openxmlformats.org/officeDocument/2006/relationships/slideLayout" Target="../slideLayouts/slideLayout7.xml"/><Relationship Id="rId6" Type="http://schemas.openxmlformats.org/officeDocument/2006/relationships/image" Target="../media/image14.jpeg"/><Relationship Id="rId1" Type="http://schemas.openxmlformats.org/officeDocument/2006/relationships/tags" Target="../tags/tag121.xml"/><Relationship Id="rId2" Type="http://schemas.openxmlformats.org/officeDocument/2006/relationships/tags" Target="../tags/tag12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image" Target="../media/image15.jpeg"/><Relationship Id="rId1" Type="http://schemas.openxmlformats.org/officeDocument/2006/relationships/tags" Target="../tags/tag125.xml"/><Relationship Id="rId2" Type="http://schemas.openxmlformats.org/officeDocument/2006/relationships/tags" Target="../tags/tag126.xml"/></Relationships>
</file>

<file path=ppt/slides/_rels/slide12.xml.rels><?xml version="1.0" encoding="UTF-8" standalone="yes"?>
<Relationships xmlns="http://schemas.openxmlformats.org/package/2006/relationships"><Relationship Id="rId3" Type="http://schemas.openxmlformats.org/officeDocument/2006/relationships/tags" Target="../tags/tag129.xml"/><Relationship Id="rId4" Type="http://schemas.openxmlformats.org/officeDocument/2006/relationships/slideLayout" Target="../slideLayouts/slideLayout7.xml"/><Relationship Id="rId1" Type="http://schemas.openxmlformats.org/officeDocument/2006/relationships/tags" Target="../tags/tag127.xml"/><Relationship Id="rId2" Type="http://schemas.openxmlformats.org/officeDocument/2006/relationships/tags" Target="../tags/tag128.xml"/></Relationships>
</file>

<file path=ppt/slides/_rels/slide13.xml.rels><?xml version="1.0" encoding="UTF-8" standalone="yes"?>
<Relationships xmlns="http://schemas.openxmlformats.org/package/2006/relationships"><Relationship Id="rId3" Type="http://schemas.openxmlformats.org/officeDocument/2006/relationships/tags" Target="../tags/tag132.xml"/><Relationship Id="rId4" Type="http://schemas.openxmlformats.org/officeDocument/2006/relationships/slideLayout" Target="../slideLayouts/slideLayout2.xml"/><Relationship Id="rId1" Type="http://schemas.openxmlformats.org/officeDocument/2006/relationships/tags" Target="../tags/tag130.xml"/><Relationship Id="rId2" Type="http://schemas.openxmlformats.org/officeDocument/2006/relationships/tags" Target="../tags/tag131.xml"/></Relationships>
</file>

<file path=ppt/slides/_rels/slide14.xml.rels><?xml version="1.0" encoding="UTF-8" standalone="yes"?>
<Relationships xmlns="http://schemas.openxmlformats.org/package/2006/relationships"><Relationship Id="rId3" Type="http://schemas.openxmlformats.org/officeDocument/2006/relationships/tags" Target="../tags/tag135.xml"/><Relationship Id="rId4" Type="http://schemas.openxmlformats.org/officeDocument/2006/relationships/tags" Target="../tags/tag136.xml"/><Relationship Id="rId5" Type="http://schemas.openxmlformats.org/officeDocument/2006/relationships/slideLayout" Target="../slideLayouts/slideLayout7.xml"/><Relationship Id="rId1" Type="http://schemas.openxmlformats.org/officeDocument/2006/relationships/tags" Target="../tags/tag133.xml"/><Relationship Id="rId2" Type="http://schemas.openxmlformats.org/officeDocument/2006/relationships/tags" Target="../tags/tag13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6.xml"/><Relationship Id="rId1" Type="http://schemas.openxmlformats.org/officeDocument/2006/relationships/tags" Target="../tags/tag137.xml"/><Relationship Id="rId2" Type="http://schemas.openxmlformats.org/officeDocument/2006/relationships/tags" Target="../tags/tag138.xml"/></Relationships>
</file>

<file path=ppt/slides/_rels/slide16.xml.rels><?xml version="1.0" encoding="UTF-8" standalone="yes"?>
<Relationships xmlns="http://schemas.openxmlformats.org/package/2006/relationships"><Relationship Id="rId3" Type="http://schemas.openxmlformats.org/officeDocument/2006/relationships/tags" Target="../tags/tag141.xml"/><Relationship Id="rId4" Type="http://schemas.openxmlformats.org/officeDocument/2006/relationships/slideLayout" Target="../slideLayouts/slideLayout7.xml"/><Relationship Id="rId1" Type="http://schemas.openxmlformats.org/officeDocument/2006/relationships/tags" Target="../tags/tag139.xml"/><Relationship Id="rId2" Type="http://schemas.openxmlformats.org/officeDocument/2006/relationships/tags" Target="../tags/tag140.xml"/></Relationships>
</file>

<file path=ppt/slides/_rels/slide17.xml.rels><?xml version="1.0" encoding="UTF-8" standalone="yes"?>
<Relationships xmlns="http://schemas.openxmlformats.org/package/2006/relationships"><Relationship Id="rId3" Type="http://schemas.openxmlformats.org/officeDocument/2006/relationships/tags" Target="../tags/tag144.xml"/><Relationship Id="rId4" Type="http://schemas.openxmlformats.org/officeDocument/2006/relationships/tags" Target="../tags/tag145.xml"/><Relationship Id="rId5" Type="http://schemas.openxmlformats.org/officeDocument/2006/relationships/slideLayout" Target="../slideLayouts/slideLayout7.xml"/><Relationship Id="rId6" Type="http://schemas.openxmlformats.org/officeDocument/2006/relationships/notesSlide" Target="../notesSlides/notesSlide7.xml"/><Relationship Id="rId1" Type="http://schemas.openxmlformats.org/officeDocument/2006/relationships/tags" Target="../tags/tag142.xml"/><Relationship Id="rId2" Type="http://schemas.openxmlformats.org/officeDocument/2006/relationships/tags" Target="../tags/tag143.xml"/></Relationships>
</file>

<file path=ppt/slides/_rels/slide18.xml.rels><?xml version="1.0" encoding="UTF-8" standalone="yes"?>
<Relationships xmlns="http://schemas.openxmlformats.org/package/2006/relationships"><Relationship Id="rId3" Type="http://schemas.openxmlformats.org/officeDocument/2006/relationships/tags" Target="../tags/tag148.xml"/><Relationship Id="rId4" Type="http://schemas.openxmlformats.org/officeDocument/2006/relationships/tags" Target="../tags/tag149.xml"/><Relationship Id="rId5" Type="http://schemas.openxmlformats.org/officeDocument/2006/relationships/tags" Target="../tags/tag150.xml"/><Relationship Id="rId6" Type="http://schemas.openxmlformats.org/officeDocument/2006/relationships/slideLayout" Target="../slideLayouts/slideLayout7.xml"/><Relationship Id="rId7" Type="http://schemas.openxmlformats.org/officeDocument/2006/relationships/notesSlide" Target="../notesSlides/notesSlide8.xml"/><Relationship Id="rId8" Type="http://schemas.openxmlformats.org/officeDocument/2006/relationships/image" Target="../media/image16.png"/><Relationship Id="rId1" Type="http://schemas.openxmlformats.org/officeDocument/2006/relationships/tags" Target="../tags/tag146.xml"/><Relationship Id="rId2" Type="http://schemas.openxmlformats.org/officeDocument/2006/relationships/tags" Target="../tags/tag147.xml"/></Relationships>
</file>

<file path=ppt/slides/_rels/slide19.xml.rels><?xml version="1.0" encoding="UTF-8" standalone="yes"?>
<Relationships xmlns="http://schemas.openxmlformats.org/package/2006/relationships"><Relationship Id="rId11" Type="http://schemas.openxmlformats.org/officeDocument/2006/relationships/slideLayout" Target="../slideLayouts/slideLayout7.xml"/><Relationship Id="rId12" Type="http://schemas.openxmlformats.org/officeDocument/2006/relationships/notesSlide" Target="../notesSlides/notesSlide9.xml"/><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jpeg"/><Relationship Id="rId19" Type="http://schemas.openxmlformats.org/officeDocument/2006/relationships/image" Target="../media/image23.jpeg"/><Relationship Id="rId1" Type="http://schemas.openxmlformats.org/officeDocument/2006/relationships/tags" Target="../tags/tag151.xml"/><Relationship Id="rId2" Type="http://schemas.openxmlformats.org/officeDocument/2006/relationships/tags" Target="../tags/tag152.xml"/><Relationship Id="rId3" Type="http://schemas.openxmlformats.org/officeDocument/2006/relationships/tags" Target="../tags/tag153.xml"/><Relationship Id="rId4" Type="http://schemas.openxmlformats.org/officeDocument/2006/relationships/tags" Target="../tags/tag154.xml"/><Relationship Id="rId5" Type="http://schemas.openxmlformats.org/officeDocument/2006/relationships/tags" Target="../tags/tag155.xml"/><Relationship Id="rId6" Type="http://schemas.openxmlformats.org/officeDocument/2006/relationships/tags" Target="../tags/tag156.xml"/><Relationship Id="rId7" Type="http://schemas.openxmlformats.org/officeDocument/2006/relationships/tags" Target="../tags/tag157.xml"/><Relationship Id="rId8" Type="http://schemas.openxmlformats.org/officeDocument/2006/relationships/tags" Target="../tags/tag158.xml"/><Relationship Id="rId9" Type="http://schemas.openxmlformats.org/officeDocument/2006/relationships/tags" Target="../tags/tag159.xml"/><Relationship Id="rId10" Type="http://schemas.openxmlformats.org/officeDocument/2006/relationships/tags" Target="../tags/tag160.xml"/></Relationships>
</file>

<file path=ppt/slides/_rels/slide2.xml.rels><?xml version="1.0" encoding="UTF-8" standalone="yes"?>
<Relationships xmlns="http://schemas.openxmlformats.org/package/2006/relationships"><Relationship Id="rId3" Type="http://schemas.openxmlformats.org/officeDocument/2006/relationships/tags" Target="../tags/tag90.xml"/><Relationship Id="rId4" Type="http://schemas.openxmlformats.org/officeDocument/2006/relationships/tags" Target="../tags/tag91.xml"/><Relationship Id="rId5" Type="http://schemas.openxmlformats.org/officeDocument/2006/relationships/tags" Target="../tags/tag92.xml"/><Relationship Id="rId6" Type="http://schemas.openxmlformats.org/officeDocument/2006/relationships/slideLayout" Target="../slideLayouts/slideLayout7.xml"/><Relationship Id="rId7" Type="http://schemas.openxmlformats.org/officeDocument/2006/relationships/image" Target="../media/image5.jpeg"/><Relationship Id="rId8" Type="http://schemas.openxmlformats.org/officeDocument/2006/relationships/image" Target="../media/image6.jpeg"/><Relationship Id="rId9" Type="http://schemas.openxmlformats.org/officeDocument/2006/relationships/image" Target="../media/image7.jpeg"/><Relationship Id="rId1" Type="http://schemas.openxmlformats.org/officeDocument/2006/relationships/tags" Target="../tags/tag88.xml"/><Relationship Id="rId2" Type="http://schemas.openxmlformats.org/officeDocument/2006/relationships/tags" Target="../tags/tag89.xml"/></Relationships>
</file>

<file path=ppt/slides/_rels/slide20.xml.rels><?xml version="1.0" encoding="UTF-8" standalone="yes"?>
<Relationships xmlns="http://schemas.openxmlformats.org/package/2006/relationships"><Relationship Id="rId3" Type="http://schemas.openxmlformats.org/officeDocument/2006/relationships/tags" Target="../tags/tag162.xml"/><Relationship Id="rId4" Type="http://schemas.openxmlformats.org/officeDocument/2006/relationships/slideLayout" Target="../slideLayouts/slideLayout7.xml"/><Relationship Id="rId5"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tags" Target="../tags/tag161.xml"/></Relationships>
</file>

<file path=ppt/slides/_rels/slide21.xml.rels><?xml version="1.0" encoding="UTF-8" standalone="yes"?>
<Relationships xmlns="http://schemas.openxmlformats.org/package/2006/relationships"><Relationship Id="rId3" Type="http://schemas.openxmlformats.org/officeDocument/2006/relationships/tags" Target="../tags/tag164.xml"/><Relationship Id="rId4" Type="http://schemas.openxmlformats.org/officeDocument/2006/relationships/slideLayout" Target="../slideLayouts/slideLayout7.xml"/><Relationship Id="rId5" Type="http://schemas.openxmlformats.org/officeDocument/2006/relationships/oleObject" Target="???" TargetMode="External"/><Relationship Id="rId1" Type="http://schemas.openxmlformats.org/officeDocument/2006/relationships/vmlDrawing" Target="../drawings/vmlDrawing2.vml"/><Relationship Id="rId2" Type="http://schemas.openxmlformats.org/officeDocument/2006/relationships/tags" Target="../tags/tag163.xml"/></Relationships>
</file>

<file path=ppt/slides/_rels/slide22.xml.rels><?xml version="1.0" encoding="UTF-8" standalone="yes"?>
<Relationships xmlns="http://schemas.openxmlformats.org/package/2006/relationships"><Relationship Id="rId3" Type="http://schemas.openxmlformats.org/officeDocument/2006/relationships/tags" Target="../tags/tag167.xml"/><Relationship Id="rId4" Type="http://schemas.openxmlformats.org/officeDocument/2006/relationships/tags" Target="../tags/tag168.xml"/><Relationship Id="rId5" Type="http://schemas.openxmlformats.org/officeDocument/2006/relationships/slideLayout" Target="../slideLayouts/slideLayout7.xml"/><Relationship Id="rId6" Type="http://schemas.openxmlformats.org/officeDocument/2006/relationships/notesSlide" Target="../notesSlides/notesSlide10.xml"/><Relationship Id="rId7" Type="http://schemas.openxmlformats.org/officeDocument/2006/relationships/image" Target="../media/image26.jpeg"/><Relationship Id="rId1" Type="http://schemas.openxmlformats.org/officeDocument/2006/relationships/tags" Target="../tags/tag165.xml"/><Relationship Id="rId2" Type="http://schemas.openxmlformats.org/officeDocument/2006/relationships/tags" Target="../tags/tag166.xml"/></Relationships>
</file>

<file path=ppt/slides/_rels/slide23.xml.rels><?xml version="1.0" encoding="UTF-8" standalone="yes"?>
<Relationships xmlns="http://schemas.openxmlformats.org/package/2006/relationships"><Relationship Id="rId3" Type="http://schemas.openxmlformats.org/officeDocument/2006/relationships/tags" Target="../tags/tag171.xml"/><Relationship Id="rId4" Type="http://schemas.openxmlformats.org/officeDocument/2006/relationships/tags" Target="../tags/tag172.xml"/><Relationship Id="rId5" Type="http://schemas.openxmlformats.org/officeDocument/2006/relationships/slideLayout" Target="../slideLayouts/slideLayout7.xml"/><Relationship Id="rId6" Type="http://schemas.openxmlformats.org/officeDocument/2006/relationships/image" Target="../media/image27.jpeg"/><Relationship Id="rId7" Type="http://schemas.openxmlformats.org/officeDocument/2006/relationships/image" Target="../media/image28.jpeg"/><Relationship Id="rId1" Type="http://schemas.openxmlformats.org/officeDocument/2006/relationships/tags" Target="../tags/tag169.xml"/><Relationship Id="rId2" Type="http://schemas.openxmlformats.org/officeDocument/2006/relationships/tags" Target="../tags/tag170.xml"/></Relationships>
</file>

<file path=ppt/slides/_rels/slide24.xml.rels><?xml version="1.0" encoding="UTF-8" standalone="yes"?>
<Relationships xmlns="http://schemas.openxmlformats.org/package/2006/relationships"><Relationship Id="rId3" Type="http://schemas.openxmlformats.org/officeDocument/2006/relationships/tags" Target="../tags/tag175.xml"/><Relationship Id="rId4" Type="http://schemas.openxmlformats.org/officeDocument/2006/relationships/tags" Target="../tags/tag176.xml"/><Relationship Id="rId5" Type="http://schemas.openxmlformats.org/officeDocument/2006/relationships/slideLayout" Target="../slideLayouts/slideLayout7.xml"/><Relationship Id="rId6" Type="http://schemas.openxmlformats.org/officeDocument/2006/relationships/image" Target="../media/image29.jpeg"/><Relationship Id="rId7" Type="http://schemas.openxmlformats.org/officeDocument/2006/relationships/image" Target="../media/image30.jpeg"/><Relationship Id="rId1" Type="http://schemas.openxmlformats.org/officeDocument/2006/relationships/tags" Target="../tags/tag173.xml"/><Relationship Id="rId2" Type="http://schemas.openxmlformats.org/officeDocument/2006/relationships/tags" Target="../tags/tag174.xml"/></Relationships>
</file>

<file path=ppt/slides/_rels/slide25.xml.rels><?xml version="1.0" encoding="UTF-8" standalone="yes"?>
<Relationships xmlns="http://schemas.openxmlformats.org/package/2006/relationships"><Relationship Id="rId3" Type="http://schemas.openxmlformats.org/officeDocument/2006/relationships/tags" Target="../tags/tag179.xml"/><Relationship Id="rId4" Type="http://schemas.openxmlformats.org/officeDocument/2006/relationships/slideLayout" Target="../slideLayouts/slideLayout7.xml"/><Relationship Id="rId5" Type="http://schemas.openxmlformats.org/officeDocument/2006/relationships/image" Target="../media/image31.jpeg"/><Relationship Id="rId1" Type="http://schemas.openxmlformats.org/officeDocument/2006/relationships/tags" Target="../tags/tag177.xml"/><Relationship Id="rId2" Type="http://schemas.openxmlformats.org/officeDocument/2006/relationships/tags" Target="../tags/tag178.xml"/></Relationships>
</file>

<file path=ppt/slides/_rels/slide3.xml.rels><?xml version="1.0" encoding="UTF-8" standalone="yes"?>
<Relationships xmlns="http://schemas.openxmlformats.org/package/2006/relationships"><Relationship Id="rId3" Type="http://schemas.openxmlformats.org/officeDocument/2006/relationships/tags" Target="../tags/tag95.xml"/><Relationship Id="rId4" Type="http://schemas.openxmlformats.org/officeDocument/2006/relationships/tags" Target="../tags/tag96.xml"/><Relationship Id="rId5" Type="http://schemas.openxmlformats.org/officeDocument/2006/relationships/tags" Target="../tags/tag97.xml"/><Relationship Id="rId6" Type="http://schemas.openxmlformats.org/officeDocument/2006/relationships/slideLayout" Target="../slideLayouts/slideLayout7.xml"/><Relationship Id="rId7" Type="http://schemas.openxmlformats.org/officeDocument/2006/relationships/notesSlide" Target="../notesSlides/notesSlide1.xml"/><Relationship Id="rId8" Type="http://schemas.openxmlformats.org/officeDocument/2006/relationships/image" Target="../media/image8.jpeg"/><Relationship Id="rId1" Type="http://schemas.openxmlformats.org/officeDocument/2006/relationships/tags" Target="../tags/tag93.xml"/><Relationship Id="rId2" Type="http://schemas.openxmlformats.org/officeDocument/2006/relationships/tags" Target="../tags/tag94.xml"/></Relationships>
</file>

<file path=ppt/slides/_rels/slide4.xml.rels><?xml version="1.0" encoding="UTF-8" standalone="yes"?>
<Relationships xmlns="http://schemas.openxmlformats.org/package/2006/relationships"><Relationship Id="rId3" Type="http://schemas.openxmlformats.org/officeDocument/2006/relationships/tags" Target="../tags/tag100.xml"/><Relationship Id="rId4" Type="http://schemas.openxmlformats.org/officeDocument/2006/relationships/tags" Target="../tags/tag101.xml"/><Relationship Id="rId5" Type="http://schemas.openxmlformats.org/officeDocument/2006/relationships/slideLayout" Target="../slideLayouts/slideLayout7.xml"/><Relationship Id="rId6" Type="http://schemas.openxmlformats.org/officeDocument/2006/relationships/notesSlide" Target="../notesSlides/notesSlide2.xml"/><Relationship Id="rId7" Type="http://schemas.openxmlformats.org/officeDocument/2006/relationships/image" Target="../media/image9.jpeg"/><Relationship Id="rId1" Type="http://schemas.openxmlformats.org/officeDocument/2006/relationships/tags" Target="../tags/tag98.xml"/><Relationship Id="rId2" Type="http://schemas.openxmlformats.org/officeDocument/2006/relationships/tags" Target="../tags/tag99.xml"/></Relationships>
</file>

<file path=ppt/slides/_rels/slide5.xml.rels><?xml version="1.0" encoding="UTF-8" standalone="yes"?>
<Relationships xmlns="http://schemas.openxmlformats.org/package/2006/relationships"><Relationship Id="rId3" Type="http://schemas.openxmlformats.org/officeDocument/2006/relationships/tags" Target="../tags/tag104.xml"/><Relationship Id="rId4" Type="http://schemas.openxmlformats.org/officeDocument/2006/relationships/slideLayout" Target="../slideLayouts/slideLayout7.xml"/><Relationship Id="rId1" Type="http://schemas.openxmlformats.org/officeDocument/2006/relationships/tags" Target="../tags/tag102.xml"/><Relationship Id="rId2" Type="http://schemas.openxmlformats.org/officeDocument/2006/relationships/tags" Target="../tags/tag103.xml"/></Relationships>
</file>

<file path=ppt/slides/_rels/slide6.xml.rels><?xml version="1.0" encoding="UTF-8" standalone="yes"?>
<Relationships xmlns="http://schemas.openxmlformats.org/package/2006/relationships"><Relationship Id="rId3" Type="http://schemas.openxmlformats.org/officeDocument/2006/relationships/tags" Target="../tags/tag107.xml"/><Relationship Id="rId4" Type="http://schemas.openxmlformats.org/officeDocument/2006/relationships/slideLayout" Target="../slideLayouts/slideLayout7.xml"/><Relationship Id="rId1" Type="http://schemas.openxmlformats.org/officeDocument/2006/relationships/tags" Target="../tags/tag105.xml"/><Relationship Id="rId2" Type="http://schemas.openxmlformats.org/officeDocument/2006/relationships/tags" Target="../tags/tag106.xml"/></Relationships>
</file>

<file path=ppt/slides/_rels/slide7.xml.rels><?xml version="1.0" encoding="UTF-8" standalone="yes"?>
<Relationships xmlns="http://schemas.openxmlformats.org/package/2006/relationships"><Relationship Id="rId3" Type="http://schemas.openxmlformats.org/officeDocument/2006/relationships/tags" Target="../tags/tag110.xml"/><Relationship Id="rId4" Type="http://schemas.openxmlformats.org/officeDocument/2006/relationships/tags" Target="../tags/tag111.xml"/><Relationship Id="rId5" Type="http://schemas.openxmlformats.org/officeDocument/2006/relationships/tags" Target="../tags/tag112.xml"/><Relationship Id="rId6" Type="http://schemas.openxmlformats.org/officeDocument/2006/relationships/slideLayout" Target="../slideLayouts/slideLayout7.xml"/><Relationship Id="rId7" Type="http://schemas.openxmlformats.org/officeDocument/2006/relationships/notesSlide" Target="../notesSlides/notesSlide3.xml"/><Relationship Id="rId8" Type="http://schemas.openxmlformats.org/officeDocument/2006/relationships/hyperlink" Target="https://sites.google.com/a/stmcougars.net/stm-news/" TargetMode="External"/><Relationship Id="rId9" Type="http://schemas.openxmlformats.org/officeDocument/2006/relationships/hyperlink" Target="http://www.symbaloo.com/shared/AAAABcWzROcAA41_zuY0qw==" TargetMode="External"/><Relationship Id="rId10" Type="http://schemas.openxmlformats.org/officeDocument/2006/relationships/image" Target="../media/image10.jpeg"/><Relationship Id="rId11" Type="http://schemas.openxmlformats.org/officeDocument/2006/relationships/image" Target="../media/image11.jpeg"/><Relationship Id="rId1" Type="http://schemas.openxmlformats.org/officeDocument/2006/relationships/tags" Target="../tags/tag108.xml"/><Relationship Id="rId2" Type="http://schemas.openxmlformats.org/officeDocument/2006/relationships/tags" Target="../tags/tag109.xml"/></Relationships>
</file>

<file path=ppt/slides/_rels/slide8.xml.rels><?xml version="1.0" encoding="UTF-8" standalone="yes"?>
<Relationships xmlns="http://schemas.openxmlformats.org/package/2006/relationships"><Relationship Id="rId3" Type="http://schemas.openxmlformats.org/officeDocument/2006/relationships/tags" Target="../tags/tag115.xml"/><Relationship Id="rId4" Type="http://schemas.openxmlformats.org/officeDocument/2006/relationships/slideLayout" Target="../slideLayouts/slideLayout7.xml"/><Relationship Id="rId5" Type="http://schemas.openxmlformats.org/officeDocument/2006/relationships/notesSlide" Target="../notesSlides/notesSlide4.xml"/><Relationship Id="rId6" Type="http://schemas.openxmlformats.org/officeDocument/2006/relationships/image" Target="../media/image12.jpeg"/><Relationship Id="rId1" Type="http://schemas.openxmlformats.org/officeDocument/2006/relationships/tags" Target="../tags/tag113.xml"/><Relationship Id="rId2" Type="http://schemas.openxmlformats.org/officeDocument/2006/relationships/tags" Target="../tags/tag114.xml"/></Relationships>
</file>

<file path=ppt/slides/_rels/slide9.xml.rels><?xml version="1.0" encoding="UTF-8" standalone="yes"?>
<Relationships xmlns="http://schemas.openxmlformats.org/package/2006/relationships"><Relationship Id="rId3" Type="http://schemas.openxmlformats.org/officeDocument/2006/relationships/tags" Target="../tags/tag118.xml"/><Relationship Id="rId4" Type="http://schemas.openxmlformats.org/officeDocument/2006/relationships/tags" Target="../tags/tag119.xml"/><Relationship Id="rId5" Type="http://schemas.openxmlformats.org/officeDocument/2006/relationships/tags" Target="../tags/tag120.xml"/><Relationship Id="rId6" Type="http://schemas.openxmlformats.org/officeDocument/2006/relationships/slideLayout" Target="../slideLayouts/slideLayout7.xml"/><Relationship Id="rId7" Type="http://schemas.openxmlformats.org/officeDocument/2006/relationships/notesSlide" Target="../notesSlides/notesSlide5.xml"/><Relationship Id="rId8" Type="http://schemas.openxmlformats.org/officeDocument/2006/relationships/image" Target="../media/image13.png"/><Relationship Id="rId1" Type="http://schemas.openxmlformats.org/officeDocument/2006/relationships/tags" Target="../tags/tag116.xml"/><Relationship Id="rId2" Type="http://schemas.openxmlformats.org/officeDocument/2006/relationships/tags" Target="../tags/tag11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1037728" y="838200"/>
            <a:ext cx="7241177" cy="5724644"/>
          </a:xfrm>
          <a:prstGeom prst="rect">
            <a:avLst/>
          </a:prstGeom>
          <a:noFill/>
        </p:spPr>
        <p:txBody>
          <a:bodyPr wrap="square" rtlCol="0">
            <a:spAutoFit/>
          </a:bodyPr>
          <a:lstStyle/>
          <a:p>
            <a:r>
              <a:rPr lang="en-US" sz="4000" b="1" dirty="0" smtClean="0"/>
              <a:t>Everybody Has a Laptop</a:t>
            </a:r>
            <a:r>
              <a:rPr lang="en-US" sz="3200" b="1" dirty="0" smtClean="0"/>
              <a:t>… </a:t>
            </a:r>
          </a:p>
          <a:p>
            <a:endParaRPr lang="en-US" sz="3200" dirty="0"/>
          </a:p>
          <a:p>
            <a:endParaRPr lang="en-US" sz="3200" dirty="0" smtClean="0"/>
          </a:p>
          <a:p>
            <a:endParaRPr lang="en-US" sz="3200" dirty="0"/>
          </a:p>
          <a:p>
            <a:endParaRPr lang="en-US" sz="3200" dirty="0" smtClean="0"/>
          </a:p>
          <a:p>
            <a:endParaRPr lang="en-US" sz="3200" dirty="0"/>
          </a:p>
          <a:p>
            <a:endParaRPr lang="en-US" sz="3200" dirty="0" smtClean="0"/>
          </a:p>
          <a:p>
            <a:pPr algn="ctr"/>
            <a:endParaRPr lang="en-US" sz="3200" dirty="0"/>
          </a:p>
          <a:p>
            <a:pPr algn="ctr"/>
            <a:r>
              <a:rPr lang="en-US" sz="2400" b="1" dirty="0" smtClean="0"/>
              <a:t>Lausanne Laptop Institute 2012</a:t>
            </a:r>
          </a:p>
          <a:p>
            <a:pPr algn="ctr"/>
            <a:endParaRPr lang="en-US" b="1" dirty="0" smtClean="0"/>
          </a:p>
          <a:p>
            <a:pPr algn="ctr"/>
            <a:r>
              <a:rPr lang="en-US" sz="2000" b="1" dirty="0" err="1" smtClean="0"/>
              <a:t>Cinde</a:t>
            </a:r>
            <a:r>
              <a:rPr lang="en-US" sz="2000" b="1" dirty="0" smtClean="0"/>
              <a:t> </a:t>
            </a:r>
            <a:r>
              <a:rPr lang="en-US" sz="2000" b="1" dirty="0" err="1" smtClean="0"/>
              <a:t>Sulik</a:t>
            </a:r>
            <a:r>
              <a:rPr lang="en-US" sz="2000" b="1" dirty="0" smtClean="0"/>
              <a:t>, Belinda Edwards, Debbie </a:t>
            </a:r>
            <a:r>
              <a:rPr lang="en-US" sz="2000" b="1" dirty="0" err="1" smtClean="0"/>
              <a:t>Kremheller</a:t>
            </a:r>
            <a:endParaRPr lang="en-US" sz="2000" b="1" dirty="0" smtClean="0"/>
          </a:p>
          <a:p>
            <a:pPr algn="ctr"/>
            <a:r>
              <a:rPr lang="en-US" sz="2000" b="1" dirty="0" smtClean="0"/>
              <a:t> </a:t>
            </a:r>
            <a:r>
              <a:rPr lang="en-US" b="1" dirty="0" smtClean="0"/>
              <a:t>St. Thomas More Catholic High School</a:t>
            </a:r>
          </a:p>
          <a:p>
            <a:pPr algn="ctr"/>
            <a:r>
              <a:rPr lang="en-US" b="1" dirty="0" smtClean="0"/>
              <a:t>Lafayette, LA</a:t>
            </a:r>
          </a:p>
        </p:txBody>
      </p:sp>
      <p:pic>
        <p:nvPicPr>
          <p:cNvPr id="3" name="Picture 2"/>
          <p:cNvPicPr>
            <a:picLocks noChangeAspect="1"/>
          </p:cNvPicPr>
          <p:nvPr>
            <p:custDataLst>
              <p:tags r:id="rId3"/>
            </p:custDataLst>
          </p:nvPr>
        </p:nvPicPr>
        <p:blipFill rotWithShape="1">
          <a:blip r:embed="rId7"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41999" r="13143" b="4601"/>
          <a:stretch/>
        </p:blipFill>
        <p:spPr>
          <a:xfrm rot="20413963">
            <a:off x="668087" y="2173535"/>
            <a:ext cx="2102001" cy="2514600"/>
          </a:xfrm>
          <a:prstGeom prst="rect">
            <a:avLst/>
          </a:prstGeom>
          <a:ln w="9525">
            <a:solidFill>
              <a:schemeClr val="tx1"/>
            </a:solidFill>
          </a:ln>
        </p:spPr>
      </p:pic>
      <p:pic>
        <p:nvPicPr>
          <p:cNvPr id="4" name="Picture 3"/>
          <p:cNvPicPr>
            <a:picLocks noChangeAspect="1"/>
          </p:cNvPicPr>
          <p:nvPr>
            <p:custDataLst>
              <p:tags r:id="rId4"/>
            </p:custDataLst>
          </p:nvPr>
        </p:nvPicPr>
        <p:blipFill rotWithShape="1">
          <a:blip r:embed="rId8"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4623" t="3912" r="23414" b="5836"/>
          <a:stretch/>
        </p:blipFill>
        <p:spPr>
          <a:xfrm>
            <a:off x="3274422" y="2209800"/>
            <a:ext cx="2370719" cy="2384502"/>
          </a:xfrm>
          <a:prstGeom prst="rect">
            <a:avLst/>
          </a:prstGeom>
          <a:ln>
            <a:solidFill>
              <a:schemeClr val="tx1"/>
            </a:solidFill>
          </a:ln>
        </p:spPr>
      </p:pic>
      <p:pic>
        <p:nvPicPr>
          <p:cNvPr id="12" name="Picture 11"/>
          <p:cNvPicPr>
            <a:picLocks noChangeAspect="1"/>
          </p:cNvPicPr>
          <p:nvPr>
            <p:custDataLst>
              <p:tags r:id="rId5"/>
            </p:custDataLst>
          </p:nvPr>
        </p:nvPicPr>
        <p:blipFill rotWithShape="1">
          <a:blip r:embed="rId9"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0551" t="2175" r="13176" b="3158"/>
          <a:stretch/>
        </p:blipFill>
        <p:spPr>
          <a:xfrm rot="896528">
            <a:off x="6016539" y="2200976"/>
            <a:ext cx="2599648" cy="2088790"/>
          </a:xfrm>
          <a:prstGeom prst="rect">
            <a:avLst/>
          </a:prstGeom>
          <a:ln>
            <a:solidFill>
              <a:schemeClr val="tx1"/>
            </a:solidFill>
          </a:ln>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38514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custDataLst>
              <p:tags r:id="rId2"/>
            </p:custDataLst>
          </p:nvPr>
        </p:nvSpPr>
        <p:spPr>
          <a:xfrm>
            <a:off x="762000" y="3621867"/>
            <a:ext cx="7770223" cy="2308324"/>
          </a:xfrm>
          <a:prstGeom prst="rect">
            <a:avLst/>
          </a:prstGeom>
        </p:spPr>
        <p:txBody>
          <a:bodyPr wrap="square">
            <a:spAutoFit/>
          </a:bodyPr>
          <a:lstStyle/>
          <a:p>
            <a:r>
              <a:rPr lang="en-US" sz="2400" b="1" dirty="0" smtClean="0"/>
              <a:t>Sample prompt </a:t>
            </a:r>
            <a:r>
              <a:rPr lang="en-US" sz="2400" b="1" dirty="0"/>
              <a:t>for </a:t>
            </a:r>
            <a:r>
              <a:rPr lang="en-US" sz="2400" b="1" i="1" dirty="0"/>
              <a:t>Macbeth</a:t>
            </a:r>
            <a:r>
              <a:rPr lang="en-US" sz="2400" b="1" dirty="0"/>
              <a:t> </a:t>
            </a:r>
            <a:r>
              <a:rPr lang="en-US" sz="2400" b="1" dirty="0" err="1"/>
              <a:t>Edmodo</a:t>
            </a:r>
            <a:r>
              <a:rPr lang="en-US" sz="2400" b="1" dirty="0"/>
              <a:t> Project </a:t>
            </a:r>
          </a:p>
          <a:p>
            <a:r>
              <a:rPr lang="en-US" sz="2000" i="1" dirty="0" smtClean="0"/>
              <a:t>Remember </a:t>
            </a:r>
            <a:r>
              <a:rPr lang="en-US" sz="2000" i="1" dirty="0"/>
              <a:t>to answer in the voice of your character</a:t>
            </a:r>
            <a:r>
              <a:rPr lang="en-US" sz="2000" i="1" dirty="0" smtClean="0"/>
              <a:t>!</a:t>
            </a:r>
          </a:p>
          <a:p>
            <a:pPr lvl="0"/>
            <a:endParaRPr lang="en-US" sz="2000" dirty="0"/>
          </a:p>
          <a:p>
            <a:r>
              <a:rPr lang="en-US" sz="2000" dirty="0"/>
              <a:t>King Duncan is dead! Someone has murdered the king in his own bed! What do you have to say about such horrible deeds? Who could have murdered our beloved king? </a:t>
            </a:r>
            <a:endParaRPr lang="en-US" sz="2000" dirty="0" smtClean="0"/>
          </a:p>
          <a:p>
            <a:r>
              <a:rPr lang="en-US" sz="2000" dirty="0" smtClean="0"/>
              <a:t>--</a:t>
            </a:r>
            <a:r>
              <a:rPr lang="en-US" sz="2000" b="1" dirty="0" smtClean="0"/>
              <a:t>Ms</a:t>
            </a:r>
            <a:r>
              <a:rPr lang="en-US" sz="2000" b="1" dirty="0"/>
              <a:t>. Claire </a:t>
            </a:r>
            <a:r>
              <a:rPr lang="en-US" sz="2000" b="1" dirty="0" err="1"/>
              <a:t>Bordelon</a:t>
            </a:r>
            <a:r>
              <a:rPr lang="en-US" sz="2000" b="1" dirty="0"/>
              <a:t>,  STM English </a:t>
            </a:r>
            <a:r>
              <a:rPr lang="en-US" sz="2000" b="1" dirty="0" smtClean="0"/>
              <a:t>Department</a:t>
            </a:r>
            <a:endParaRPr lang="en-US" sz="2000" b="1" dirty="0"/>
          </a:p>
        </p:txBody>
      </p:sp>
      <p:sp>
        <p:nvSpPr>
          <p:cNvPr id="4" name="TextBox 3"/>
          <p:cNvSpPr txBox="1"/>
          <p:nvPr>
            <p:custDataLst>
              <p:tags r:id="rId3"/>
            </p:custDataLst>
          </p:nvPr>
        </p:nvSpPr>
        <p:spPr>
          <a:xfrm>
            <a:off x="3810000" y="1337356"/>
            <a:ext cx="3848100" cy="1815882"/>
          </a:xfrm>
          <a:prstGeom prst="rect">
            <a:avLst/>
          </a:prstGeom>
          <a:noFill/>
          <a:ln w="19050">
            <a:noFill/>
          </a:ln>
        </p:spPr>
        <p:txBody>
          <a:bodyPr wrap="square" rtlCol="0">
            <a:spAutoFit/>
          </a:bodyPr>
          <a:lstStyle/>
          <a:p>
            <a:r>
              <a:rPr lang="en-US" sz="2800" i="1" dirty="0" smtClean="0"/>
              <a:t>Create a private classroom social-networking site with </a:t>
            </a:r>
            <a:r>
              <a:rPr lang="en-US" sz="2800" b="1" dirty="0" err="1" smtClean="0"/>
              <a:t>Edmodo</a:t>
            </a:r>
            <a:endParaRPr lang="en-US" sz="2800" b="1" dirty="0"/>
          </a:p>
        </p:txBody>
      </p:sp>
      <p:pic>
        <p:nvPicPr>
          <p:cNvPr id="6" name="Picture 5"/>
          <p:cNvPicPr>
            <a:picLocks noChangeAspect="1"/>
          </p:cNvPicPr>
          <p:nvPr>
            <p:custDataLst>
              <p:tags r:id="rId4"/>
            </p:custDataLst>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600200" y="1323688"/>
            <a:ext cx="2053160" cy="1829549"/>
          </a:xfrm>
          <a:prstGeom prst="rect">
            <a:avLst/>
          </a:prstGeom>
          <a:ln w="19050">
            <a:solidFill>
              <a:schemeClr val="tx1"/>
            </a:solidFill>
          </a:ln>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25515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custDataLst>
              <p:tags r:id="rId2"/>
            </p:custDataLst>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5578" y="533400"/>
            <a:ext cx="8077200" cy="5892182"/>
          </a:xfrm>
          <a:prstGeom prst="rect">
            <a:avLst/>
          </a:prstGeom>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64362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custDataLst>
              <p:tags r:id="rId2"/>
            </p:custDataLst>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91617749"/>
              </p:ext>
            </p:extLst>
          </p:nvPr>
        </p:nvGraphicFramePr>
        <p:xfrm>
          <a:off x="533400" y="762001"/>
          <a:ext cx="8000999" cy="5655747"/>
        </p:xfrm>
        <a:graphic>
          <a:graphicData uri="http://schemas.openxmlformats.org/drawingml/2006/table">
            <a:tbl>
              <a:tblPr firstRow="1" firstCol="1" bandRow="1">
                <a:tableStyleId>{5940675A-B579-460E-94D1-54222C63F5DA}</a:tableStyleId>
              </a:tblPr>
              <a:tblGrid>
                <a:gridCol w="1206870"/>
                <a:gridCol w="1705442"/>
                <a:gridCol w="1718989"/>
                <a:gridCol w="1769499"/>
                <a:gridCol w="1600199"/>
              </a:tblGrid>
              <a:tr h="351910">
                <a:tc>
                  <a:txBody>
                    <a:bodyPr/>
                    <a:lstStyle/>
                    <a:p>
                      <a:pPr marL="0" marR="0" algn="ctr">
                        <a:lnSpc>
                          <a:spcPct val="115000"/>
                        </a:lnSpc>
                        <a:spcBef>
                          <a:spcPts val="0"/>
                        </a:spcBef>
                        <a:spcAft>
                          <a:spcPts val="0"/>
                        </a:spcAft>
                      </a:pPr>
                      <a:r>
                        <a:rPr lang="en-US" sz="1200" dirty="0">
                          <a:effectLst/>
                          <a:latin typeface="Arial" pitchFamily="34" charset="0"/>
                          <a:cs typeface="Arial" pitchFamily="34" charset="0"/>
                        </a:rPr>
                        <a:t> </a:t>
                      </a:r>
                      <a:endParaRPr lang="en-US" sz="1200"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Excellent</a:t>
                      </a:r>
                      <a:endParaRPr lang="en-US" sz="1200" b="1">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Above Average</a:t>
                      </a:r>
                      <a:endParaRPr lang="en-US" sz="1200" b="1">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Average</a:t>
                      </a:r>
                      <a:endParaRPr lang="en-US" sz="1200" b="1">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Poor</a:t>
                      </a:r>
                      <a:endParaRPr lang="en-US" sz="1200" b="1" dirty="0">
                        <a:effectLst/>
                        <a:latin typeface="Arial" pitchFamily="34" charset="0"/>
                        <a:ea typeface="Calibri"/>
                        <a:cs typeface="Arial" pitchFamily="34" charset="0"/>
                      </a:endParaRPr>
                    </a:p>
                  </a:txBody>
                  <a:tcPr marL="36906" marR="36906" marT="0" marB="0"/>
                </a:tc>
              </a:tr>
              <a:tr h="1629289">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Postings</a:t>
                      </a:r>
                    </a:p>
                    <a:p>
                      <a:pPr marL="0" marR="0" algn="ctr">
                        <a:lnSpc>
                          <a:spcPct val="115000"/>
                        </a:lnSpc>
                        <a:spcBef>
                          <a:spcPts val="0"/>
                        </a:spcBef>
                        <a:spcAft>
                          <a:spcPts val="0"/>
                        </a:spcAft>
                      </a:pPr>
                      <a:r>
                        <a:rPr lang="en-US" sz="1200" b="1" dirty="0">
                          <a:effectLst/>
                          <a:latin typeface="Arial" pitchFamily="34" charset="0"/>
                          <a:cs typeface="Arial" pitchFamily="34" charset="0"/>
                        </a:rPr>
                        <a:t>(20 </a:t>
                      </a:r>
                      <a:r>
                        <a:rPr lang="en-US" sz="1200" b="1" dirty="0" err="1">
                          <a:effectLst/>
                          <a:latin typeface="Arial" pitchFamily="34" charset="0"/>
                          <a:cs typeface="Arial" pitchFamily="34" charset="0"/>
                        </a:rPr>
                        <a:t>pts</a:t>
                      </a:r>
                      <a:r>
                        <a:rPr lang="en-US" sz="1200" b="1" dirty="0">
                          <a:effectLst/>
                          <a:latin typeface="Arial" pitchFamily="34" charset="0"/>
                          <a:cs typeface="Arial" pitchFamily="34" charset="0"/>
                        </a:rPr>
                        <a:t>)</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responded on time to every prompt and was insightful, creative, and thoughtful as the character he/she was represented</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responded to most posts on time, and was reasonably insightful, creative, and thoughtful as the character he/she represented</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responded to several prompts late or not at all and lacked significant insightfulness as his/her character</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responded to few prompts on time and lacked any significant insightfulness or thoughtfulness as his/her character</a:t>
                      </a:r>
                      <a:endParaRPr lang="en-US" sz="1200" b="1" dirty="0">
                        <a:effectLst/>
                        <a:latin typeface="Arial" pitchFamily="34" charset="0"/>
                        <a:ea typeface="Calibri"/>
                        <a:cs typeface="Arial" pitchFamily="34" charset="0"/>
                      </a:endParaRPr>
                    </a:p>
                  </a:txBody>
                  <a:tcPr marL="36906" marR="36906" marT="0" marB="0"/>
                </a:tc>
              </a:tr>
              <a:tr h="990600">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Mechanics in Writing Response</a:t>
                      </a:r>
                    </a:p>
                    <a:p>
                      <a:pPr marL="0" marR="0" algn="ctr">
                        <a:lnSpc>
                          <a:spcPct val="115000"/>
                        </a:lnSpc>
                        <a:spcBef>
                          <a:spcPts val="0"/>
                        </a:spcBef>
                        <a:spcAft>
                          <a:spcPts val="0"/>
                        </a:spcAft>
                      </a:pPr>
                      <a:r>
                        <a:rPr lang="en-US" sz="1200" b="1" dirty="0">
                          <a:effectLst/>
                          <a:latin typeface="Arial" pitchFamily="34" charset="0"/>
                          <a:cs typeface="Arial" pitchFamily="34" charset="0"/>
                        </a:rPr>
                        <a:t>(20 </a:t>
                      </a:r>
                      <a:r>
                        <a:rPr lang="en-US" sz="1200" b="1" dirty="0" err="1">
                          <a:effectLst/>
                          <a:latin typeface="Arial" pitchFamily="34" charset="0"/>
                          <a:cs typeface="Arial" pitchFamily="34" charset="0"/>
                        </a:rPr>
                        <a:t>pts</a:t>
                      </a:r>
                      <a:r>
                        <a:rPr lang="en-US" sz="1200" b="1" dirty="0">
                          <a:effectLst/>
                          <a:latin typeface="Arial" pitchFamily="34" charset="0"/>
                          <a:cs typeface="Arial" pitchFamily="34" charset="0"/>
                        </a:rPr>
                        <a:t>)</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always utilized proper grammar and punctuation</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nearly always utilized proper grammar and punctuation</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Student occasionally used proper grammar/punctuation</a:t>
                      </a:r>
                      <a:endParaRPr lang="en-US" sz="1200" b="1">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Student used poor grammar/punctuation in responses</a:t>
                      </a:r>
                      <a:endParaRPr lang="en-US" sz="1200" b="1">
                        <a:effectLst/>
                        <a:latin typeface="Arial" pitchFamily="34" charset="0"/>
                        <a:ea typeface="Calibri"/>
                        <a:cs typeface="Arial" pitchFamily="34" charset="0"/>
                      </a:endParaRPr>
                    </a:p>
                  </a:txBody>
                  <a:tcPr marL="36906" marR="36906" marT="0" marB="0"/>
                </a:tc>
              </a:tr>
              <a:tr h="1219200">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Level of Creativity</a:t>
                      </a:r>
                    </a:p>
                    <a:p>
                      <a:pPr marL="0" marR="0" algn="ctr">
                        <a:lnSpc>
                          <a:spcPct val="115000"/>
                        </a:lnSpc>
                        <a:spcBef>
                          <a:spcPts val="0"/>
                        </a:spcBef>
                        <a:spcAft>
                          <a:spcPts val="0"/>
                        </a:spcAft>
                      </a:pPr>
                      <a:r>
                        <a:rPr lang="en-US" sz="1200" b="1" dirty="0">
                          <a:effectLst/>
                          <a:latin typeface="Arial" pitchFamily="34" charset="0"/>
                          <a:cs typeface="Arial" pitchFamily="34" charset="0"/>
                        </a:rPr>
                        <a:t>(20 </a:t>
                      </a:r>
                      <a:r>
                        <a:rPr lang="en-US" sz="1200" b="1" dirty="0" err="1">
                          <a:effectLst/>
                          <a:latin typeface="Arial" pitchFamily="34" charset="0"/>
                          <a:cs typeface="Arial" pitchFamily="34" charset="0"/>
                        </a:rPr>
                        <a:t>pts</a:t>
                      </a:r>
                      <a:r>
                        <a:rPr lang="en-US" sz="1200" b="1" dirty="0">
                          <a:effectLst/>
                          <a:latin typeface="Arial" pitchFamily="34" charset="0"/>
                          <a:cs typeface="Arial" pitchFamily="34" charset="0"/>
                        </a:rPr>
                        <a:t>)</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Student exhibited a high degree of creativity/interpretation in his/her response to prompts</a:t>
                      </a:r>
                      <a:endParaRPr lang="en-US" sz="1200" b="1">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exhibited a reasonable level of creativity in his/her response to prompts</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exhibited some level of creativity in his/her response to prompts</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Student exhibited a low level of creativity in his/her response to prompts</a:t>
                      </a:r>
                      <a:endParaRPr lang="en-US" sz="1200" b="1">
                        <a:effectLst/>
                        <a:latin typeface="Arial" pitchFamily="34" charset="0"/>
                        <a:ea typeface="Calibri"/>
                        <a:cs typeface="Arial" pitchFamily="34" charset="0"/>
                      </a:endParaRPr>
                    </a:p>
                  </a:txBody>
                  <a:tcPr marL="36906" marR="36906" marT="0" marB="0"/>
                </a:tc>
              </a:tr>
              <a:tr h="1422076">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Character</a:t>
                      </a:r>
                    </a:p>
                    <a:p>
                      <a:pPr marL="0" marR="0" algn="ctr">
                        <a:lnSpc>
                          <a:spcPct val="115000"/>
                        </a:lnSpc>
                        <a:spcBef>
                          <a:spcPts val="0"/>
                        </a:spcBef>
                        <a:spcAft>
                          <a:spcPts val="0"/>
                        </a:spcAft>
                      </a:pPr>
                      <a:r>
                        <a:rPr lang="en-US" sz="1200" b="1" dirty="0">
                          <a:effectLst/>
                          <a:latin typeface="Arial" pitchFamily="34" charset="0"/>
                          <a:cs typeface="Arial" pitchFamily="34" charset="0"/>
                        </a:rPr>
                        <a:t>representation</a:t>
                      </a:r>
                    </a:p>
                    <a:p>
                      <a:pPr marL="0" marR="0" algn="ctr">
                        <a:lnSpc>
                          <a:spcPct val="115000"/>
                        </a:lnSpc>
                        <a:spcBef>
                          <a:spcPts val="0"/>
                        </a:spcBef>
                        <a:spcAft>
                          <a:spcPts val="0"/>
                        </a:spcAft>
                      </a:pPr>
                      <a:r>
                        <a:rPr lang="en-US" sz="1200" b="1" dirty="0">
                          <a:effectLst/>
                          <a:latin typeface="Arial" pitchFamily="34" charset="0"/>
                          <a:cs typeface="Arial" pitchFamily="34" charset="0"/>
                        </a:rPr>
                        <a:t>(20 </a:t>
                      </a:r>
                      <a:r>
                        <a:rPr lang="en-US" sz="1200" b="1" dirty="0" err="1">
                          <a:effectLst/>
                          <a:latin typeface="Arial" pitchFamily="34" charset="0"/>
                          <a:cs typeface="Arial" pitchFamily="34" charset="0"/>
                        </a:rPr>
                        <a:t>pts</a:t>
                      </a:r>
                      <a:r>
                        <a:rPr lang="en-US" sz="1200" b="1" dirty="0">
                          <a:effectLst/>
                          <a:latin typeface="Arial" pitchFamily="34" charset="0"/>
                          <a:cs typeface="Arial" pitchFamily="34" charset="0"/>
                        </a:rPr>
                        <a:t>)</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maintained his/her role throughout the project, consistently speaking in the voice of his/her character</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a:effectLst/>
                          <a:latin typeface="Arial" pitchFamily="34" charset="0"/>
                          <a:cs typeface="Arial" pitchFamily="34" charset="0"/>
                        </a:rPr>
                        <a:t>Student maintained his/her role throughout most of the project</a:t>
                      </a:r>
                      <a:endParaRPr lang="en-US" sz="1200" b="1">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maintained his/her role and perspective throughout some of the project</a:t>
                      </a:r>
                      <a:endParaRPr lang="en-US" sz="1200" b="1" dirty="0">
                        <a:effectLst/>
                        <a:latin typeface="Arial" pitchFamily="34" charset="0"/>
                        <a:ea typeface="Calibri"/>
                        <a:cs typeface="Arial" pitchFamily="34" charset="0"/>
                      </a:endParaRPr>
                    </a:p>
                  </a:txBody>
                  <a:tcPr marL="36906" marR="36906" marT="0" marB="0"/>
                </a:tc>
                <a:tc>
                  <a:txBody>
                    <a:bodyPr/>
                    <a:lstStyle/>
                    <a:p>
                      <a:pPr marL="0" marR="0" algn="ctr">
                        <a:lnSpc>
                          <a:spcPct val="115000"/>
                        </a:lnSpc>
                        <a:spcBef>
                          <a:spcPts val="0"/>
                        </a:spcBef>
                        <a:spcAft>
                          <a:spcPts val="0"/>
                        </a:spcAft>
                      </a:pPr>
                      <a:r>
                        <a:rPr lang="en-US" sz="1200" b="1" dirty="0">
                          <a:effectLst/>
                          <a:latin typeface="Arial" pitchFamily="34" charset="0"/>
                          <a:cs typeface="Arial" pitchFamily="34" charset="0"/>
                        </a:rPr>
                        <a:t>Student struggled to maintain his/her characterization and perspective throughout the project</a:t>
                      </a:r>
                      <a:endParaRPr lang="en-US" sz="1200" b="1" dirty="0">
                        <a:effectLst/>
                        <a:latin typeface="Arial" pitchFamily="34" charset="0"/>
                        <a:ea typeface="Calibri"/>
                        <a:cs typeface="Arial" pitchFamily="34" charset="0"/>
                      </a:endParaRPr>
                    </a:p>
                  </a:txBody>
                  <a:tcPr marL="36906" marR="36906" marT="0" marB="0"/>
                </a:tc>
              </a:tr>
            </a:tbl>
          </a:graphicData>
        </a:graphic>
      </p:graphicFrame>
      <p:sp>
        <p:nvSpPr>
          <p:cNvPr id="3" name="Rectangle 1"/>
          <p:cNvSpPr>
            <a:spLocks noChangeArrowheads="1"/>
          </p:cNvSpPr>
          <p:nvPr>
            <p:custDataLst>
              <p:tags r:id="rId3"/>
            </p:custDataLst>
          </p:nvPr>
        </p:nvSpPr>
        <p:spPr bwMode="auto">
          <a:xfrm>
            <a:off x="533400" y="301824"/>
            <a:ext cx="3962400" cy="61555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effectLst/>
                <a:latin typeface="Calibri" pitchFamily="34" charset="0"/>
                <a:ea typeface="Calibri" pitchFamily="34" charset="0"/>
                <a:cs typeface="Calibri" pitchFamily="34" charset="0"/>
              </a:rPr>
              <a:t>Macbeth</a:t>
            </a:r>
            <a:r>
              <a:rPr kumimoji="0" lang="en-US" sz="1600" b="1" i="0" u="none" strike="noStrike" cap="none" normalizeH="0" baseline="0" dirty="0" smtClean="0">
                <a:ln>
                  <a:noFill/>
                </a:ln>
                <a:effectLst/>
                <a:latin typeface="Calibri" pitchFamily="34" charset="0"/>
                <a:ea typeface="Calibri" pitchFamily="34" charset="0"/>
                <a:cs typeface="Calibri" pitchFamily="34" charset="0"/>
              </a:rPr>
              <a:t> Facebook/ </a:t>
            </a:r>
            <a:r>
              <a:rPr kumimoji="0" lang="en-US" sz="1600" b="1" i="0" u="sng" strike="noStrike" cap="none" normalizeH="0" baseline="0" dirty="0" err="1" smtClean="0">
                <a:ln>
                  <a:noFill/>
                </a:ln>
                <a:effectLst/>
                <a:latin typeface="Calibri" pitchFamily="34" charset="0"/>
                <a:ea typeface="Calibri" pitchFamily="34" charset="0"/>
                <a:cs typeface="Calibri" pitchFamily="34" charset="0"/>
              </a:rPr>
              <a:t>Edmodo</a:t>
            </a:r>
            <a:r>
              <a:rPr kumimoji="0" lang="en-US" sz="1600" b="1" i="0" u="sng" strike="noStrike" cap="none" normalizeH="0" baseline="0" dirty="0" smtClean="0">
                <a:ln>
                  <a:noFill/>
                </a:ln>
                <a:effectLst/>
                <a:latin typeface="Calibri" pitchFamily="34" charset="0"/>
                <a:ea typeface="Calibri" pitchFamily="34" charset="0"/>
                <a:cs typeface="Calibri" pitchFamily="34" charset="0"/>
              </a:rPr>
              <a:t> </a:t>
            </a:r>
            <a:r>
              <a:rPr kumimoji="0" lang="en-US" sz="1600" b="1" i="0" u="none" strike="noStrike" cap="none" normalizeH="0" baseline="0" dirty="0" smtClean="0">
                <a:ln>
                  <a:noFill/>
                </a:ln>
                <a:effectLst/>
                <a:latin typeface="Calibri" pitchFamily="34" charset="0"/>
                <a:ea typeface="Calibri" pitchFamily="34" charset="0"/>
                <a:cs typeface="Calibri" pitchFamily="34" charset="0"/>
              </a:rPr>
              <a:t>Project Rubric</a:t>
            </a:r>
            <a:endParaRPr kumimoji="0" lang="en-US" sz="900" b="1"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21600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custDataLst>
              <p:tags r:id="rId2"/>
            </p:custDataLst>
          </p:nvPr>
        </p:nvSpPr>
        <p:spPr>
          <a:xfrm>
            <a:off x="609600" y="609600"/>
            <a:ext cx="7543800" cy="679450"/>
          </a:xfrm>
          <a:solidFill>
            <a:schemeClr val="bg1"/>
          </a:solidFill>
        </p:spPr>
        <p:txBody>
          <a:bodyPr>
            <a:normAutofit/>
          </a:bodyPr>
          <a:lstStyle/>
          <a:p>
            <a:r>
              <a:rPr lang="en-US" sz="2800" b="1" dirty="0" smtClean="0">
                <a:solidFill>
                  <a:schemeClr val="tx1"/>
                </a:solidFill>
              </a:rPr>
              <a:t>Modify/Improve Old Projects</a:t>
            </a:r>
          </a:p>
        </p:txBody>
      </p:sp>
      <p:sp>
        <p:nvSpPr>
          <p:cNvPr id="21507" name="Content Placeholder 8"/>
          <p:cNvSpPr>
            <a:spLocks noGrp="1"/>
          </p:cNvSpPr>
          <p:nvPr>
            <p:ph idx="1"/>
            <p:custDataLst>
              <p:tags r:id="rId3"/>
            </p:custDataLst>
          </p:nvPr>
        </p:nvSpPr>
        <p:spPr>
          <a:xfrm>
            <a:off x="457200" y="1782763"/>
            <a:ext cx="8229600" cy="4700587"/>
          </a:xfrm>
          <a:solidFill>
            <a:schemeClr val="bg1"/>
          </a:solidFill>
          <a:ln w="19050">
            <a:noFill/>
            <a:miter lim="800000"/>
            <a:headEnd/>
            <a:tailEnd/>
          </a:ln>
        </p:spPr>
        <p:txBody>
          <a:bodyPr>
            <a:normAutofit/>
          </a:bodyPr>
          <a:lstStyle/>
          <a:p>
            <a:pPr marL="68580" indent="0">
              <a:lnSpc>
                <a:spcPct val="150000"/>
              </a:lnSpc>
              <a:buNone/>
            </a:pPr>
            <a:r>
              <a:rPr lang="en-US" b="1" dirty="0"/>
              <a:t>Civics Terrorism </a:t>
            </a:r>
            <a:r>
              <a:rPr lang="en-US" b="1" dirty="0" smtClean="0"/>
              <a:t>Project</a:t>
            </a:r>
          </a:p>
          <a:p>
            <a:pPr>
              <a:lnSpc>
                <a:spcPct val="150000"/>
              </a:lnSpc>
              <a:buFont typeface="Arial" charset="0"/>
              <a:buNone/>
            </a:pPr>
            <a:r>
              <a:rPr lang="en-US" sz="2000" dirty="0" smtClean="0"/>
              <a:t>Students research a terrorist group or act: </a:t>
            </a:r>
          </a:p>
          <a:p>
            <a:pPr>
              <a:lnSpc>
                <a:spcPct val="150000"/>
              </a:lnSpc>
              <a:buClr>
                <a:schemeClr val="tx1"/>
              </a:buClr>
              <a:buFont typeface="Arial" pitchFamily="34" charset="0"/>
              <a:buChar char="•"/>
            </a:pPr>
            <a:r>
              <a:rPr lang="en-US" sz="2000" dirty="0" smtClean="0"/>
              <a:t>Products vary from year to year, but always include an oral presentation.</a:t>
            </a:r>
          </a:p>
          <a:p>
            <a:pPr>
              <a:lnSpc>
                <a:spcPct val="150000"/>
              </a:lnSpc>
              <a:buClr>
                <a:schemeClr val="tx1"/>
              </a:buClr>
              <a:buFont typeface="Arial" pitchFamily="34" charset="0"/>
              <a:buChar char="•"/>
            </a:pPr>
            <a:r>
              <a:rPr lang="en-US" sz="2000" dirty="0" smtClean="0"/>
              <a:t>Students work in pairs to gather and present information.</a:t>
            </a:r>
          </a:p>
          <a:p>
            <a:pPr>
              <a:lnSpc>
                <a:spcPct val="150000"/>
              </a:lnSpc>
              <a:buClr>
                <a:schemeClr val="tx1"/>
              </a:buClr>
              <a:buFont typeface="Arial" pitchFamily="34" charset="0"/>
              <a:buChar char="•"/>
            </a:pPr>
            <a:r>
              <a:rPr lang="en-US" sz="2000" dirty="0" smtClean="0"/>
              <a:t>Information charts must be completed and presented to the teacher before product can be started.</a:t>
            </a:r>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3487478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5713" name="Group 113"/>
          <p:cNvGraphicFramePr>
            <a:graphicFrameLocks noGrp="1"/>
          </p:cNvGraphicFramePr>
          <p:nvPr>
            <p:custDataLst>
              <p:tags r:id="rId2"/>
            </p:custDataLst>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156528"/>
              </p:ext>
            </p:extLst>
          </p:nvPr>
        </p:nvGraphicFramePr>
        <p:xfrm>
          <a:off x="654050" y="1981200"/>
          <a:ext cx="7770813" cy="4374198"/>
        </p:xfrm>
        <a:graphic>
          <a:graphicData uri="http://schemas.openxmlformats.org/drawingml/2006/table">
            <a:tbl>
              <a:tblPr/>
              <a:tblGrid>
                <a:gridCol w="1506538"/>
                <a:gridCol w="3124200"/>
                <a:gridCol w="3140075"/>
              </a:tblGrid>
              <a:tr h="708025">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300" b="0" i="0" u="none" strike="noStrike" cap="none" normalizeH="0" baseline="0" dirty="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rPr>
                        <a:t>Group’s beliefs/regional or global goals</a:t>
                      </a:r>
                      <a:endParaRPr kumimoji="0" lang="en-US" sz="1100" b="0" i="0" u="none" strike="noStrike" cap="none" normalizeH="0" baseline="0" dirty="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8025">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3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rPr>
                        <a:t>Primary location (country)</a:t>
                      </a:r>
                      <a:endParaRPr kumimoji="0" lang="en-US" sz="11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8025">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3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rPr>
                        <a:t>Why founded/by whom</a:t>
                      </a:r>
                      <a:endParaRPr kumimoji="0" lang="en-US" sz="11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138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3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rPr>
                        <a:t>View of the U.S., Israel, or the West in general</a:t>
                      </a:r>
                      <a:endParaRPr kumimoji="0" lang="en-US" sz="11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2975">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3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rPr>
                        <a:t>Which sect of the Islamic faith do they represent?</a:t>
                      </a:r>
                      <a:endParaRPr kumimoji="0" lang="en-US" sz="1100" b="0" i="0" u="none" strike="noStrike" cap="none" normalizeH="0" baseline="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65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r>
                        <a:rPr kumimoji="0" lang="en-US" sz="1300" b="0" i="0" u="none" strike="noStrike" cap="none" normalizeH="0" baseline="0" dirty="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rPr>
                        <a:t>How funded?</a:t>
                      </a:r>
                    </a:p>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100" b="0" i="0" u="none" strike="noStrike" cap="none" normalizeH="0" baseline="0" dirty="0" smtClean="0">
                        <a:ln>
                          <a:noFill/>
                        </a:ln>
                        <a:solidFill>
                          <a:schemeClr val="tx1"/>
                        </a:solidFill>
                        <a:effectLst>
                          <a:outerShdw blurRad="38100" dist="38100" dir="2700000" algn="tl">
                            <a:srgbClr val="C0C0C0"/>
                          </a:outerShdw>
                        </a:effectLst>
                        <a:latin typeface="Arial"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Tx/>
                        <a:buNone/>
                        <a:tabLst/>
                      </a:pPr>
                      <a:endParaRPr kumimoji="0" lang="en-US" sz="1300" b="0" i="0" u="none" strike="noStrike" cap="none" normalizeH="0" baseline="0" dirty="0" smtClean="0">
                        <a:ln>
                          <a:noFill/>
                        </a:ln>
                        <a:solidFill>
                          <a:schemeClr val="tx1"/>
                        </a:solidFill>
                        <a:effectLst>
                          <a:outerShdw blurRad="38100" dist="38100" dir="2700000" algn="tl">
                            <a:srgbClr val="C0C0C0"/>
                          </a:outerShdw>
                        </a:effectLst>
                        <a:latin typeface="Times New Roman" charset="0"/>
                        <a:ea typeface="ＭＳ Ｐゴシック" charset="-128"/>
                        <a:cs typeface="Times New Roman" charset="0"/>
                      </a:endParaRPr>
                    </a:p>
                  </a:txBody>
                  <a:tcPr marL="63944" marR="6394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84" name="Rectangle 1"/>
          <p:cNvSpPr>
            <a:spLocks noChangeArrowheads="1"/>
          </p:cNvSpPr>
          <p:nvPr>
            <p:custDataLst>
              <p:tags r:id="rId3"/>
            </p:custDataLst>
          </p:nvPr>
        </p:nvSpPr>
        <p:spPr bwMode="auto">
          <a:xfrm>
            <a:off x="1524000" y="1266537"/>
            <a:ext cx="6900863" cy="5847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nchor="ctr">
            <a:spAutoFit/>
          </a:bodyPr>
          <a:lstStyle/>
          <a:p>
            <a:r>
              <a:rPr lang="en-US" sz="1600" dirty="0">
                <a:cs typeface="Times New Roman" charset="0"/>
              </a:rPr>
              <a:t>Terrorist Group</a:t>
            </a:r>
            <a:r>
              <a:rPr lang="en-US" sz="1600" dirty="0" smtClean="0">
                <a:cs typeface="Times New Roman" charset="0"/>
              </a:rPr>
              <a:t>:</a:t>
            </a:r>
            <a:endParaRPr lang="en-US" sz="1600" dirty="0">
              <a:cs typeface="Times New Roman" charset="0"/>
            </a:endParaRPr>
          </a:p>
          <a:p>
            <a:r>
              <a:rPr lang="en-US" sz="1600" dirty="0">
                <a:cs typeface="Times New Roman" charset="0"/>
              </a:rPr>
              <a:t>Source 1__________________	Source 2____________________</a:t>
            </a:r>
            <a:endParaRPr lang="en-US" sz="1600" dirty="0"/>
          </a:p>
        </p:txBody>
      </p:sp>
      <p:sp>
        <p:nvSpPr>
          <p:cNvPr id="23585" name="Text Box 114"/>
          <p:cNvSpPr txBox="1">
            <a:spLocks noChangeArrowheads="1"/>
          </p:cNvSpPr>
          <p:nvPr>
            <p:custDataLst>
              <p:tags r:id="rId4"/>
            </p:custDataLst>
          </p:nvPr>
        </p:nvSpPr>
        <p:spPr bwMode="auto">
          <a:xfrm>
            <a:off x="1136649" y="551656"/>
            <a:ext cx="7072313" cy="6461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spcBef>
                <a:spcPct val="50000"/>
              </a:spcBef>
            </a:pPr>
            <a:r>
              <a:rPr lang="en-US" sz="3600" dirty="0"/>
              <a:t>Civics Terrorist Project--Notes Chart</a:t>
            </a:r>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957147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685800" y="838200"/>
            <a:ext cx="7848600" cy="5324535"/>
          </a:xfrm>
          <a:prstGeom prst="rect">
            <a:avLst/>
          </a:prstGeom>
          <a:noFill/>
        </p:spPr>
        <p:txBody>
          <a:bodyPr wrap="square" rtlCol="0">
            <a:spAutoFit/>
          </a:bodyPr>
          <a:lstStyle/>
          <a:p>
            <a:r>
              <a:rPr lang="en-US" sz="2800" b="1" dirty="0"/>
              <a:t>E</a:t>
            </a:r>
            <a:r>
              <a:rPr lang="en-US" sz="2800" b="1" dirty="0" smtClean="0"/>
              <a:t>nglish </a:t>
            </a:r>
            <a:r>
              <a:rPr lang="en-US" sz="2800" b="1" dirty="0"/>
              <a:t>I</a:t>
            </a:r>
            <a:r>
              <a:rPr lang="en-US" sz="2800" b="1" dirty="0" smtClean="0"/>
              <a:t> Social Issues </a:t>
            </a:r>
            <a:r>
              <a:rPr lang="en-US" sz="2800" b="1" dirty="0"/>
              <a:t>R</a:t>
            </a:r>
            <a:r>
              <a:rPr lang="en-US" sz="2800" b="1" dirty="0" smtClean="0"/>
              <a:t>esearch </a:t>
            </a:r>
            <a:r>
              <a:rPr lang="en-US" sz="2800" b="1" dirty="0"/>
              <a:t>P</a:t>
            </a:r>
            <a:r>
              <a:rPr lang="en-US" sz="2800" b="1" dirty="0" smtClean="0"/>
              <a:t>roject</a:t>
            </a:r>
            <a:endParaRPr lang="en-US" sz="2800" dirty="0" smtClean="0"/>
          </a:p>
          <a:p>
            <a:r>
              <a:rPr lang="en-US" b="1" dirty="0"/>
              <a:t> </a:t>
            </a:r>
            <a:endParaRPr lang="en-US" dirty="0"/>
          </a:p>
          <a:p>
            <a:endParaRPr lang="en-US" dirty="0"/>
          </a:p>
          <a:p>
            <a:r>
              <a:rPr lang="en-US" sz="2400" dirty="0" smtClean="0"/>
              <a:t>Students read a novel or biography from a list of suggested titles &amp; chose an issue to research.</a:t>
            </a:r>
          </a:p>
          <a:p>
            <a:r>
              <a:rPr lang="en-US" sz="2400" dirty="0"/>
              <a:t>	</a:t>
            </a:r>
          </a:p>
          <a:p>
            <a:r>
              <a:rPr lang="en-US" sz="2400" b="1" dirty="0"/>
              <a:t>Paper 1: </a:t>
            </a:r>
            <a:r>
              <a:rPr lang="en-US" sz="2400" b="1" dirty="0" smtClean="0"/>
              <a:t>Reader </a:t>
            </a:r>
            <a:r>
              <a:rPr lang="en-US" sz="2400" b="1" dirty="0"/>
              <a:t>Response </a:t>
            </a:r>
            <a:endParaRPr lang="en-US" sz="2400" b="1" dirty="0" smtClean="0"/>
          </a:p>
          <a:p>
            <a:r>
              <a:rPr lang="en-US" sz="2400" dirty="0"/>
              <a:t> </a:t>
            </a:r>
          </a:p>
          <a:p>
            <a:r>
              <a:rPr lang="en-US" sz="2400" b="1" dirty="0"/>
              <a:t>Paper 2: A research-based proposal for a public service announcement (PSA</a:t>
            </a:r>
            <a:r>
              <a:rPr lang="en-US" sz="2400" b="1" dirty="0" smtClean="0"/>
              <a:t>)</a:t>
            </a:r>
          </a:p>
          <a:p>
            <a:endParaRPr lang="en-US" sz="2400" b="1" dirty="0"/>
          </a:p>
          <a:p>
            <a:r>
              <a:rPr lang="en-US" sz="2400" b="1" dirty="0" smtClean="0"/>
              <a:t>PSA: Group productions of top 4-5 proposals in each class (selected by librarians/teacher)</a:t>
            </a:r>
            <a:endParaRPr lang="en-US" sz="2400" dirty="0"/>
          </a:p>
          <a:p>
            <a:endParaRPr lang="en-US" dirty="0"/>
          </a:p>
          <a:p>
            <a:endParaRPr lang="en-US"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979866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762000" y="1600200"/>
            <a:ext cx="7620000" cy="3724096"/>
          </a:xfrm>
          <a:prstGeom prst="rect">
            <a:avLst/>
          </a:prstGeom>
          <a:noFill/>
        </p:spPr>
        <p:txBody>
          <a:bodyPr wrap="square" rtlCol="0">
            <a:spAutoFit/>
          </a:bodyPr>
          <a:lstStyle/>
          <a:p>
            <a:pPr>
              <a:lnSpc>
                <a:spcPct val="150000"/>
              </a:lnSpc>
            </a:pPr>
            <a:r>
              <a:rPr lang="en-US" sz="2600" b="1" dirty="0" smtClean="0"/>
              <a:t>Part 1: </a:t>
            </a:r>
            <a:r>
              <a:rPr lang="en-US" sz="2600" dirty="0" smtClean="0"/>
              <a:t>Explain the issue.</a:t>
            </a:r>
          </a:p>
          <a:p>
            <a:pPr>
              <a:lnSpc>
                <a:spcPct val="150000"/>
              </a:lnSpc>
            </a:pPr>
            <a:r>
              <a:rPr lang="en-US" sz="2600" b="1" dirty="0" smtClean="0"/>
              <a:t>Part 2: </a:t>
            </a:r>
            <a:r>
              <a:rPr lang="en-US" sz="2600" dirty="0" smtClean="0"/>
              <a:t>Isolate a problem.</a:t>
            </a:r>
          </a:p>
          <a:p>
            <a:pPr>
              <a:lnSpc>
                <a:spcPct val="150000"/>
              </a:lnSpc>
            </a:pPr>
            <a:r>
              <a:rPr lang="en-US" sz="2600" b="1" dirty="0" smtClean="0"/>
              <a:t>Part </a:t>
            </a:r>
            <a:r>
              <a:rPr lang="en-US" sz="2600" b="1" dirty="0"/>
              <a:t>3: </a:t>
            </a:r>
            <a:r>
              <a:rPr lang="en-US" sz="2600" dirty="0" smtClean="0"/>
              <a:t>Discuss a </a:t>
            </a:r>
            <a:r>
              <a:rPr lang="en-US" sz="2600" u="sng" dirty="0" smtClean="0"/>
              <a:t>researched</a:t>
            </a:r>
            <a:r>
              <a:rPr lang="en-US" sz="2600" dirty="0" smtClean="0"/>
              <a:t> possible solution.</a:t>
            </a:r>
          </a:p>
          <a:p>
            <a:pPr>
              <a:lnSpc>
                <a:spcPct val="150000"/>
              </a:lnSpc>
            </a:pPr>
            <a:r>
              <a:rPr lang="en-US" sz="2600" b="1" dirty="0" smtClean="0"/>
              <a:t>Part </a:t>
            </a:r>
            <a:r>
              <a:rPr lang="en-US" sz="2600" b="1" dirty="0"/>
              <a:t>4: </a:t>
            </a:r>
            <a:r>
              <a:rPr lang="en-US" sz="2600" dirty="0" smtClean="0"/>
              <a:t>Conclude the proposal by restating the</a:t>
            </a:r>
            <a:endParaRPr lang="en-US" sz="2600" dirty="0"/>
          </a:p>
          <a:p>
            <a:r>
              <a:rPr lang="en-US" sz="2600" dirty="0" smtClean="0"/>
              <a:t>main idea, and give some </a:t>
            </a:r>
            <a:r>
              <a:rPr lang="en-US" sz="2600" dirty="0"/>
              <a:t>possible ideas for the actual PSA </a:t>
            </a:r>
            <a:r>
              <a:rPr lang="en-US" sz="2600" dirty="0" smtClean="0"/>
              <a:t>.</a:t>
            </a:r>
            <a:endParaRPr lang="en-US" sz="2600" dirty="0"/>
          </a:p>
          <a:p>
            <a:endParaRPr lang="en-US" sz="2800" dirty="0"/>
          </a:p>
        </p:txBody>
      </p:sp>
      <p:sp>
        <p:nvSpPr>
          <p:cNvPr id="3" name="TextBox 2"/>
          <p:cNvSpPr txBox="1"/>
          <p:nvPr>
            <p:custDataLst>
              <p:tags r:id="rId3"/>
            </p:custDataLst>
          </p:nvPr>
        </p:nvSpPr>
        <p:spPr>
          <a:xfrm>
            <a:off x="685800" y="782310"/>
            <a:ext cx="4343400" cy="523220"/>
          </a:xfrm>
          <a:prstGeom prst="rect">
            <a:avLst/>
          </a:prstGeom>
          <a:noFill/>
        </p:spPr>
        <p:txBody>
          <a:bodyPr wrap="square" rtlCol="0">
            <a:spAutoFit/>
          </a:bodyPr>
          <a:lstStyle/>
          <a:p>
            <a:r>
              <a:rPr lang="en-US" sz="2800" b="1" dirty="0" smtClean="0"/>
              <a:t>PSA Proposal Format</a:t>
            </a:r>
            <a:endParaRPr lang="en-US" sz="2800" b="1"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34857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custDataLst>
              <p:tags r:id="rId2"/>
            </p:custDataLst>
          </p:nvPr>
        </p:nvSpPr>
        <p:spPr>
          <a:xfrm>
            <a:off x="533401" y="565704"/>
            <a:ext cx="4267200" cy="461665"/>
          </a:xfrm>
          <a:prstGeom prst="rect">
            <a:avLst/>
          </a:prstGeom>
          <a:noFill/>
        </p:spPr>
        <p:txBody>
          <a:bodyPr wrap="square" rtlCol="0">
            <a:spAutoFit/>
          </a:bodyPr>
          <a:lstStyle/>
          <a:p>
            <a:r>
              <a:rPr lang="en-US" sz="2400" b="1" dirty="0" smtClean="0"/>
              <a:t>Graph project: Adv. Math II</a:t>
            </a:r>
            <a:endParaRPr lang="en-US" sz="2400" b="1" dirty="0"/>
          </a:p>
        </p:txBody>
      </p:sp>
      <p:graphicFrame>
        <p:nvGraphicFramePr>
          <p:cNvPr id="8" name="Table 7"/>
          <p:cNvGraphicFramePr>
            <a:graphicFrameLocks noGrp="1"/>
          </p:cNvGraphicFramePr>
          <p:nvPr>
            <p:custDataLst>
              <p:tags r:id="rId3"/>
            </p:custDataLst>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3255164"/>
              </p:ext>
            </p:extLst>
          </p:nvPr>
        </p:nvGraphicFramePr>
        <p:xfrm>
          <a:off x="648789" y="1088924"/>
          <a:ext cx="7961809" cy="4870678"/>
        </p:xfrm>
        <a:graphic>
          <a:graphicData uri="http://schemas.openxmlformats.org/drawingml/2006/table">
            <a:tbl>
              <a:tblPr firstRow="1" firstCol="1" bandRow="1">
                <a:tableStyleId>{5940675A-B579-460E-94D1-54222C63F5DA}</a:tableStyleId>
              </a:tblPr>
              <a:tblGrid>
                <a:gridCol w="1103811"/>
                <a:gridCol w="1981258"/>
                <a:gridCol w="2057342"/>
                <a:gridCol w="1905000"/>
                <a:gridCol w="914398"/>
              </a:tblGrid>
              <a:tr h="835680">
                <a:tc>
                  <a:txBody>
                    <a:bodyPr/>
                    <a:lstStyle/>
                    <a:p>
                      <a:pPr marL="0" marR="0">
                        <a:lnSpc>
                          <a:spcPct val="115000"/>
                        </a:lnSpc>
                        <a:spcBef>
                          <a:spcPts val="0"/>
                        </a:spcBef>
                        <a:spcAft>
                          <a:spcPts val="0"/>
                        </a:spcAft>
                      </a:pPr>
                      <a:r>
                        <a:rPr lang="en-US" sz="1400" b="1" dirty="0">
                          <a:effectLst/>
                          <a:latin typeface="+mj-lt"/>
                          <a:cs typeface="Calibri" pitchFamily="34" charset="0"/>
                        </a:rPr>
                        <a:t>5 </a:t>
                      </a:r>
                      <a:r>
                        <a:rPr lang="en-US" sz="1400" b="1" dirty="0" smtClean="0">
                          <a:effectLst/>
                          <a:latin typeface="+mj-lt"/>
                          <a:cs typeface="Calibri" pitchFamily="34" charset="0"/>
                        </a:rPr>
                        <a:t>Graphs</a:t>
                      </a:r>
                      <a:endParaRPr lang="en-US" sz="1400" b="1" dirty="0">
                        <a:effectLst/>
                        <a:latin typeface="+mj-lt"/>
                        <a:ea typeface="Calibri"/>
                        <a:cs typeface="Calibri" pitchFamily="34" charset="0"/>
                      </a:endParaRPr>
                    </a:p>
                  </a:txBody>
                  <a:tcPr marL="46267" marR="46267" marT="0" marB="0" anchor="ctr"/>
                </a:tc>
                <a:tc>
                  <a:txBody>
                    <a:bodyPr/>
                    <a:lstStyle/>
                    <a:p>
                      <a:pPr marL="0" marR="0">
                        <a:lnSpc>
                          <a:spcPct val="115000"/>
                        </a:lnSpc>
                        <a:spcBef>
                          <a:spcPts val="0"/>
                        </a:spcBef>
                        <a:spcAft>
                          <a:spcPts val="0"/>
                        </a:spcAft>
                      </a:pPr>
                      <a:r>
                        <a:rPr lang="en-US" sz="1400" b="1">
                          <a:effectLst/>
                          <a:latin typeface="+mj-lt"/>
                          <a:cs typeface="Calibri" pitchFamily="34" charset="0"/>
                        </a:rPr>
                        <a:t>Paragraph Explanation of Each Graph</a:t>
                      </a:r>
                      <a:endParaRPr lang="en-US" sz="1400" b="1">
                        <a:effectLst/>
                        <a:latin typeface="+mj-lt"/>
                        <a:ea typeface="Calibri"/>
                        <a:cs typeface="Calibri" pitchFamily="34" charset="0"/>
                      </a:endParaRPr>
                    </a:p>
                  </a:txBody>
                  <a:tcPr marL="46267" marR="46267" marT="0" marB="0" anchor="ctr"/>
                </a:tc>
                <a:tc>
                  <a:txBody>
                    <a:bodyPr/>
                    <a:lstStyle/>
                    <a:p>
                      <a:pPr marL="0" marR="0">
                        <a:lnSpc>
                          <a:spcPct val="115000"/>
                        </a:lnSpc>
                        <a:spcBef>
                          <a:spcPts val="0"/>
                        </a:spcBef>
                        <a:spcAft>
                          <a:spcPts val="0"/>
                        </a:spcAft>
                      </a:pPr>
                      <a:r>
                        <a:rPr lang="en-US" sz="1400" b="1" dirty="0">
                          <a:effectLst/>
                          <a:latin typeface="+mj-lt"/>
                          <a:cs typeface="Calibri" pitchFamily="34" charset="0"/>
                        </a:rPr>
                        <a:t>Graph of Given/Found Data</a:t>
                      </a:r>
                      <a:endParaRPr lang="en-US" sz="1400" b="1" dirty="0">
                        <a:effectLst/>
                        <a:latin typeface="+mj-lt"/>
                        <a:ea typeface="Calibri"/>
                        <a:cs typeface="Calibri" pitchFamily="34" charset="0"/>
                      </a:endParaRPr>
                    </a:p>
                  </a:txBody>
                  <a:tcPr marL="46267" marR="46267" marT="0" marB="0" anchor="ctr"/>
                </a:tc>
                <a:tc>
                  <a:txBody>
                    <a:bodyPr/>
                    <a:lstStyle/>
                    <a:p>
                      <a:pPr marL="0" marR="0">
                        <a:lnSpc>
                          <a:spcPct val="115000"/>
                        </a:lnSpc>
                        <a:spcBef>
                          <a:spcPts val="0"/>
                        </a:spcBef>
                        <a:spcAft>
                          <a:spcPts val="0"/>
                        </a:spcAft>
                      </a:pPr>
                      <a:r>
                        <a:rPr lang="en-US" sz="1400" b="1" dirty="0">
                          <a:effectLst/>
                          <a:latin typeface="+mj-lt"/>
                          <a:cs typeface="Calibri" pitchFamily="34" charset="0"/>
                        </a:rPr>
                        <a:t>Product/Presentation</a:t>
                      </a:r>
                      <a:endParaRPr lang="en-US" sz="1400" b="1" dirty="0">
                        <a:effectLst/>
                        <a:latin typeface="+mj-lt"/>
                        <a:ea typeface="Calibri"/>
                        <a:cs typeface="Calibri" pitchFamily="34" charset="0"/>
                      </a:endParaRPr>
                    </a:p>
                  </a:txBody>
                  <a:tcPr marL="46267" marR="46267" marT="0" marB="0" anchor="ctr"/>
                </a:tc>
                <a:tc>
                  <a:txBody>
                    <a:bodyPr/>
                    <a:lstStyle/>
                    <a:p>
                      <a:pPr marL="0" marR="0">
                        <a:lnSpc>
                          <a:spcPct val="115000"/>
                        </a:lnSpc>
                        <a:spcBef>
                          <a:spcPts val="0"/>
                        </a:spcBef>
                        <a:spcAft>
                          <a:spcPts val="0"/>
                        </a:spcAft>
                      </a:pPr>
                      <a:r>
                        <a:rPr lang="en-US" sz="1400" b="1" dirty="0">
                          <a:effectLst/>
                          <a:latin typeface="+mj-lt"/>
                          <a:cs typeface="Calibri" pitchFamily="34" charset="0"/>
                        </a:rPr>
                        <a:t>Works Cited</a:t>
                      </a:r>
                      <a:endParaRPr lang="en-US" sz="1400" b="1" dirty="0">
                        <a:effectLst/>
                        <a:latin typeface="+mj-lt"/>
                        <a:ea typeface="Calibri"/>
                        <a:cs typeface="Calibri" pitchFamily="34" charset="0"/>
                      </a:endParaRPr>
                    </a:p>
                  </a:txBody>
                  <a:tcPr marL="46267" marR="46267" marT="0" marB="0" anchor="ctr"/>
                </a:tc>
              </a:tr>
              <a:tr h="3060893">
                <a:tc>
                  <a:txBody>
                    <a:bodyPr/>
                    <a:lstStyle/>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endParaRPr>
                    </a:p>
                    <a:p>
                      <a:pPr marL="0" marR="0">
                        <a:lnSpc>
                          <a:spcPct val="115000"/>
                        </a:lnSpc>
                        <a:spcBef>
                          <a:spcPts val="0"/>
                        </a:spcBef>
                        <a:spcAft>
                          <a:spcPts val="0"/>
                        </a:spcAft>
                      </a:pPr>
                      <a:r>
                        <a:rPr lang="en-US" sz="900" b="1" dirty="0">
                          <a:effectLst/>
                        </a:rPr>
                        <a:t> </a:t>
                      </a:r>
                      <a:endParaRPr lang="en-US" sz="7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1400" b="1" dirty="0">
                          <a:effectLst/>
                        </a:rPr>
                        <a:t>What type of graph is this?</a:t>
                      </a:r>
                    </a:p>
                    <a:p>
                      <a:pPr marL="0" marR="0">
                        <a:lnSpc>
                          <a:spcPct val="115000"/>
                        </a:lnSpc>
                        <a:spcBef>
                          <a:spcPts val="0"/>
                        </a:spcBef>
                        <a:spcAft>
                          <a:spcPts val="0"/>
                        </a:spcAft>
                      </a:pPr>
                      <a:r>
                        <a:rPr lang="en-US" sz="1400" b="1" dirty="0">
                          <a:effectLst/>
                        </a:rPr>
                        <a:t> </a:t>
                      </a:r>
                    </a:p>
                    <a:p>
                      <a:pPr marL="0" marR="0">
                        <a:lnSpc>
                          <a:spcPct val="115000"/>
                        </a:lnSpc>
                        <a:spcBef>
                          <a:spcPts val="0"/>
                        </a:spcBef>
                        <a:spcAft>
                          <a:spcPts val="0"/>
                        </a:spcAft>
                      </a:pPr>
                      <a:r>
                        <a:rPr lang="en-US" sz="1400" b="1" dirty="0">
                          <a:effectLst/>
                        </a:rPr>
                        <a:t>What is the graph showing?</a:t>
                      </a:r>
                    </a:p>
                    <a:p>
                      <a:pPr marL="0" marR="0">
                        <a:lnSpc>
                          <a:spcPct val="115000"/>
                        </a:lnSpc>
                        <a:spcBef>
                          <a:spcPts val="0"/>
                        </a:spcBef>
                        <a:spcAft>
                          <a:spcPts val="0"/>
                        </a:spcAft>
                      </a:pPr>
                      <a:r>
                        <a:rPr lang="en-US" sz="1400" b="1" dirty="0">
                          <a:effectLst/>
                        </a:rPr>
                        <a:t> </a:t>
                      </a:r>
                    </a:p>
                    <a:p>
                      <a:pPr marL="0" marR="0">
                        <a:lnSpc>
                          <a:spcPct val="115000"/>
                        </a:lnSpc>
                        <a:spcBef>
                          <a:spcPts val="0"/>
                        </a:spcBef>
                        <a:spcAft>
                          <a:spcPts val="0"/>
                        </a:spcAft>
                      </a:pPr>
                      <a:r>
                        <a:rPr lang="en-US" sz="1400" b="1" dirty="0">
                          <a:effectLst/>
                        </a:rPr>
                        <a:t>Is the graph an accurate depiction of the data or is it misleading/incorrect?</a:t>
                      </a:r>
                      <a:endParaRPr lang="en-US" sz="14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1400" b="1" dirty="0">
                          <a:effectLst/>
                        </a:rPr>
                        <a:t>Data chosen is suitable for graphing</a:t>
                      </a:r>
                    </a:p>
                    <a:p>
                      <a:pPr marL="0" marR="0">
                        <a:lnSpc>
                          <a:spcPct val="115000"/>
                        </a:lnSpc>
                        <a:spcBef>
                          <a:spcPts val="0"/>
                        </a:spcBef>
                        <a:spcAft>
                          <a:spcPts val="0"/>
                        </a:spcAft>
                      </a:pPr>
                      <a:endParaRPr lang="en-US" sz="1400" b="1" dirty="0" smtClean="0">
                        <a:effectLst/>
                      </a:endParaRPr>
                    </a:p>
                    <a:p>
                      <a:pPr marL="0" marR="0">
                        <a:lnSpc>
                          <a:spcPct val="115000"/>
                        </a:lnSpc>
                        <a:spcBef>
                          <a:spcPts val="0"/>
                        </a:spcBef>
                        <a:spcAft>
                          <a:spcPts val="0"/>
                        </a:spcAft>
                      </a:pPr>
                      <a:r>
                        <a:rPr lang="en-US" sz="1400" b="1" dirty="0" smtClean="0">
                          <a:effectLst/>
                        </a:rPr>
                        <a:t>Includes </a:t>
                      </a:r>
                      <a:r>
                        <a:rPr lang="en-US" sz="1400" b="1" dirty="0">
                          <a:effectLst/>
                        </a:rPr>
                        <a:t>a minimum of 5 pieces of data</a:t>
                      </a:r>
                    </a:p>
                    <a:p>
                      <a:pPr marL="0" marR="0">
                        <a:lnSpc>
                          <a:spcPct val="115000"/>
                        </a:lnSpc>
                        <a:spcBef>
                          <a:spcPts val="0"/>
                        </a:spcBef>
                        <a:spcAft>
                          <a:spcPts val="0"/>
                        </a:spcAft>
                      </a:pPr>
                      <a:endParaRPr lang="en-US" sz="1400" b="1" dirty="0" smtClean="0">
                        <a:effectLst/>
                      </a:endParaRPr>
                    </a:p>
                    <a:p>
                      <a:pPr marL="0" marR="0">
                        <a:lnSpc>
                          <a:spcPct val="115000"/>
                        </a:lnSpc>
                        <a:spcBef>
                          <a:spcPts val="0"/>
                        </a:spcBef>
                        <a:spcAft>
                          <a:spcPts val="0"/>
                        </a:spcAft>
                      </a:pPr>
                      <a:r>
                        <a:rPr lang="en-US" sz="1400" b="1" dirty="0" smtClean="0">
                          <a:effectLst/>
                        </a:rPr>
                        <a:t>Appropriate </a:t>
                      </a:r>
                      <a:r>
                        <a:rPr lang="en-US" sz="1400" b="1" dirty="0">
                          <a:effectLst/>
                        </a:rPr>
                        <a:t>graph type chose</a:t>
                      </a:r>
                    </a:p>
                    <a:p>
                      <a:pPr marL="0" marR="0">
                        <a:lnSpc>
                          <a:spcPct val="115000"/>
                        </a:lnSpc>
                        <a:spcBef>
                          <a:spcPts val="0"/>
                        </a:spcBef>
                        <a:spcAft>
                          <a:spcPts val="0"/>
                        </a:spcAft>
                      </a:pPr>
                      <a:endParaRPr lang="en-US" sz="1400" b="1" dirty="0" smtClean="0">
                        <a:effectLst/>
                      </a:endParaRPr>
                    </a:p>
                    <a:p>
                      <a:pPr marL="0" marR="0">
                        <a:lnSpc>
                          <a:spcPct val="115000"/>
                        </a:lnSpc>
                        <a:spcBef>
                          <a:spcPts val="0"/>
                        </a:spcBef>
                        <a:spcAft>
                          <a:spcPts val="0"/>
                        </a:spcAft>
                      </a:pPr>
                      <a:r>
                        <a:rPr lang="en-US" sz="1400" b="1" dirty="0" smtClean="0">
                          <a:effectLst/>
                        </a:rPr>
                        <a:t>Appropriate </a:t>
                      </a:r>
                      <a:r>
                        <a:rPr lang="en-US" sz="1400" b="1" dirty="0">
                          <a:effectLst/>
                        </a:rPr>
                        <a:t>scale chosen </a:t>
                      </a:r>
                    </a:p>
                    <a:p>
                      <a:pPr marL="0" marR="0">
                        <a:lnSpc>
                          <a:spcPct val="115000"/>
                        </a:lnSpc>
                        <a:spcBef>
                          <a:spcPts val="0"/>
                        </a:spcBef>
                        <a:spcAft>
                          <a:spcPts val="0"/>
                        </a:spcAft>
                      </a:pPr>
                      <a:r>
                        <a:rPr lang="en-US" sz="1400" b="1" dirty="0">
                          <a:effectLst/>
                        </a:rPr>
                        <a:t>X &amp; Y axis labeled</a:t>
                      </a:r>
                    </a:p>
                    <a:p>
                      <a:pPr marL="0" marR="0">
                        <a:lnSpc>
                          <a:spcPct val="115000"/>
                        </a:lnSpc>
                        <a:spcBef>
                          <a:spcPts val="0"/>
                        </a:spcBef>
                        <a:spcAft>
                          <a:spcPts val="0"/>
                        </a:spcAft>
                      </a:pPr>
                      <a:r>
                        <a:rPr lang="en-US" sz="1400" b="1" dirty="0">
                          <a:effectLst/>
                        </a:rPr>
                        <a:t>Includes a title</a:t>
                      </a:r>
                      <a:endParaRPr lang="en-US" sz="14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1400" b="1" dirty="0">
                          <a:effectLst/>
                        </a:rPr>
                        <a:t>Data chosen is suitable for graphing</a:t>
                      </a:r>
                    </a:p>
                    <a:p>
                      <a:pPr marL="0" marR="0">
                        <a:lnSpc>
                          <a:spcPct val="115000"/>
                        </a:lnSpc>
                        <a:spcBef>
                          <a:spcPts val="0"/>
                        </a:spcBef>
                        <a:spcAft>
                          <a:spcPts val="0"/>
                        </a:spcAft>
                      </a:pPr>
                      <a:endParaRPr lang="en-US" sz="1400" b="1" dirty="0" smtClean="0">
                        <a:effectLst/>
                      </a:endParaRPr>
                    </a:p>
                    <a:p>
                      <a:pPr marL="0" marR="0">
                        <a:lnSpc>
                          <a:spcPct val="115000"/>
                        </a:lnSpc>
                        <a:spcBef>
                          <a:spcPts val="0"/>
                        </a:spcBef>
                        <a:spcAft>
                          <a:spcPts val="0"/>
                        </a:spcAft>
                      </a:pPr>
                      <a:r>
                        <a:rPr lang="en-US" sz="1400" b="1" dirty="0" smtClean="0">
                          <a:effectLst/>
                        </a:rPr>
                        <a:t>Includes </a:t>
                      </a:r>
                      <a:r>
                        <a:rPr lang="en-US" sz="1400" b="1" dirty="0">
                          <a:effectLst/>
                        </a:rPr>
                        <a:t>a minimum of 5 pieces of data</a:t>
                      </a:r>
                    </a:p>
                    <a:p>
                      <a:pPr marL="0" marR="0">
                        <a:lnSpc>
                          <a:spcPct val="115000"/>
                        </a:lnSpc>
                        <a:spcBef>
                          <a:spcPts val="0"/>
                        </a:spcBef>
                        <a:spcAft>
                          <a:spcPts val="0"/>
                        </a:spcAft>
                      </a:pPr>
                      <a:endParaRPr lang="en-US" sz="1400" b="1" dirty="0" smtClean="0">
                        <a:effectLst/>
                      </a:endParaRPr>
                    </a:p>
                    <a:p>
                      <a:pPr marL="0" marR="0">
                        <a:lnSpc>
                          <a:spcPct val="115000"/>
                        </a:lnSpc>
                        <a:spcBef>
                          <a:spcPts val="0"/>
                        </a:spcBef>
                        <a:spcAft>
                          <a:spcPts val="0"/>
                        </a:spcAft>
                      </a:pPr>
                      <a:r>
                        <a:rPr lang="en-US" sz="1400" b="1" dirty="0" smtClean="0">
                          <a:effectLst/>
                        </a:rPr>
                        <a:t>Appropriate </a:t>
                      </a:r>
                      <a:r>
                        <a:rPr lang="en-US" sz="1400" b="1" dirty="0">
                          <a:effectLst/>
                        </a:rPr>
                        <a:t>graph type chose</a:t>
                      </a:r>
                    </a:p>
                    <a:p>
                      <a:pPr marL="0" marR="0">
                        <a:lnSpc>
                          <a:spcPct val="115000"/>
                        </a:lnSpc>
                        <a:spcBef>
                          <a:spcPts val="0"/>
                        </a:spcBef>
                        <a:spcAft>
                          <a:spcPts val="0"/>
                        </a:spcAft>
                      </a:pPr>
                      <a:endParaRPr lang="en-US" sz="1400" b="1" dirty="0" smtClean="0">
                        <a:effectLst/>
                      </a:endParaRPr>
                    </a:p>
                    <a:p>
                      <a:pPr marL="0" marR="0">
                        <a:lnSpc>
                          <a:spcPct val="115000"/>
                        </a:lnSpc>
                        <a:spcBef>
                          <a:spcPts val="0"/>
                        </a:spcBef>
                        <a:spcAft>
                          <a:spcPts val="0"/>
                        </a:spcAft>
                      </a:pPr>
                      <a:r>
                        <a:rPr lang="en-US" sz="1400" b="1" dirty="0" smtClean="0">
                          <a:effectLst/>
                        </a:rPr>
                        <a:t>Appropriate </a:t>
                      </a:r>
                      <a:r>
                        <a:rPr lang="en-US" sz="1400" b="1" dirty="0">
                          <a:effectLst/>
                        </a:rPr>
                        <a:t>scale chosen </a:t>
                      </a:r>
                    </a:p>
                    <a:p>
                      <a:pPr marL="0" marR="0">
                        <a:lnSpc>
                          <a:spcPct val="115000"/>
                        </a:lnSpc>
                        <a:spcBef>
                          <a:spcPts val="0"/>
                        </a:spcBef>
                        <a:spcAft>
                          <a:spcPts val="0"/>
                        </a:spcAft>
                      </a:pPr>
                      <a:r>
                        <a:rPr lang="en-US" sz="1400" b="1" dirty="0">
                          <a:effectLst/>
                        </a:rPr>
                        <a:t>X &amp; Y axis labeled</a:t>
                      </a:r>
                    </a:p>
                    <a:p>
                      <a:pPr marL="0" marR="0">
                        <a:lnSpc>
                          <a:spcPct val="115000"/>
                        </a:lnSpc>
                        <a:spcBef>
                          <a:spcPts val="0"/>
                        </a:spcBef>
                        <a:spcAft>
                          <a:spcPts val="0"/>
                        </a:spcAft>
                      </a:pPr>
                      <a:r>
                        <a:rPr lang="en-US" sz="1400" b="1" dirty="0">
                          <a:effectLst/>
                        </a:rPr>
                        <a:t>Includes a title</a:t>
                      </a:r>
                      <a:endParaRPr lang="en-US" sz="14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900" b="1">
                          <a:effectLst/>
                        </a:rPr>
                        <a:t> </a:t>
                      </a:r>
                      <a:endParaRPr lang="en-US" sz="700" b="1">
                        <a:effectLst/>
                        <a:latin typeface="Calibri"/>
                        <a:ea typeface="Calibri"/>
                        <a:cs typeface="Times New Roman"/>
                      </a:endParaRPr>
                    </a:p>
                  </a:txBody>
                  <a:tcPr marL="46267" marR="46267" marT="0" marB="0"/>
                </a:tc>
              </a:tr>
              <a:tr h="845266">
                <a:tc>
                  <a:txBody>
                    <a:bodyPr/>
                    <a:lstStyle/>
                    <a:p>
                      <a:pPr marL="0" marR="0" algn="ctr">
                        <a:lnSpc>
                          <a:spcPct val="115000"/>
                        </a:lnSpc>
                        <a:spcBef>
                          <a:spcPts val="0"/>
                        </a:spcBef>
                        <a:spcAft>
                          <a:spcPts val="0"/>
                        </a:spcAft>
                      </a:pPr>
                      <a:endParaRPr lang="en-US" sz="1200" b="1" dirty="0" smtClean="0">
                        <a:effectLst/>
                      </a:endParaRPr>
                    </a:p>
                    <a:p>
                      <a:pPr marL="0" marR="0" algn="ctr">
                        <a:lnSpc>
                          <a:spcPct val="115000"/>
                        </a:lnSpc>
                        <a:spcBef>
                          <a:spcPts val="0"/>
                        </a:spcBef>
                        <a:spcAft>
                          <a:spcPts val="0"/>
                        </a:spcAft>
                      </a:pPr>
                      <a:r>
                        <a:rPr lang="en-US" sz="1200" b="1" dirty="0" smtClean="0">
                          <a:effectLst/>
                        </a:rPr>
                        <a:t>4 </a:t>
                      </a:r>
                      <a:r>
                        <a:rPr lang="en-US" sz="1200" b="1" dirty="0">
                          <a:effectLst/>
                        </a:rPr>
                        <a:t>pts. </a:t>
                      </a:r>
                      <a:r>
                        <a:rPr lang="en-US" sz="1200" b="1" dirty="0" smtClean="0">
                          <a:effectLst/>
                        </a:rPr>
                        <a:t>each</a:t>
                      </a:r>
                      <a:r>
                        <a:rPr lang="en-US" sz="1200" b="1" dirty="0">
                          <a:effectLst/>
                        </a:rPr>
                        <a:t> </a:t>
                      </a:r>
                    </a:p>
                    <a:p>
                      <a:pPr marL="0" marR="0" algn="ctr">
                        <a:lnSpc>
                          <a:spcPct val="115000"/>
                        </a:lnSpc>
                        <a:spcBef>
                          <a:spcPts val="0"/>
                        </a:spcBef>
                        <a:spcAft>
                          <a:spcPts val="0"/>
                        </a:spcAft>
                      </a:pPr>
                      <a:r>
                        <a:rPr lang="en-US" sz="1200" b="1" dirty="0">
                          <a:effectLst/>
                        </a:rPr>
                        <a:t>/20 </a:t>
                      </a:r>
                      <a:r>
                        <a:rPr lang="en-US" sz="1200" b="1" dirty="0" err="1">
                          <a:effectLst/>
                        </a:rPr>
                        <a:t>pts</a:t>
                      </a:r>
                      <a:endParaRPr lang="en-US" sz="1200" b="1" dirty="0">
                        <a:effectLst/>
                      </a:endParaRPr>
                    </a:p>
                    <a:p>
                      <a:pPr marL="0" marR="0">
                        <a:lnSpc>
                          <a:spcPct val="115000"/>
                        </a:lnSpc>
                        <a:spcBef>
                          <a:spcPts val="0"/>
                        </a:spcBef>
                        <a:spcAft>
                          <a:spcPts val="0"/>
                        </a:spcAft>
                      </a:pPr>
                      <a:r>
                        <a:rPr lang="en-US" sz="1200" b="1" dirty="0">
                          <a:effectLst/>
                        </a:rPr>
                        <a:t> </a:t>
                      </a:r>
                      <a:endParaRPr lang="en-US" sz="1200" b="1" dirty="0">
                        <a:effectLst/>
                        <a:latin typeface="Calibri"/>
                        <a:ea typeface="Calibri"/>
                        <a:cs typeface="Times New Roman"/>
                      </a:endParaRPr>
                    </a:p>
                  </a:txBody>
                  <a:tcPr marL="46267" marR="46267" marT="0" marB="0"/>
                </a:tc>
                <a:tc>
                  <a:txBody>
                    <a:bodyPr/>
                    <a:lstStyle/>
                    <a:p>
                      <a:pPr marL="0" marR="0" algn="ctr">
                        <a:lnSpc>
                          <a:spcPct val="115000"/>
                        </a:lnSpc>
                        <a:spcBef>
                          <a:spcPts val="0"/>
                        </a:spcBef>
                        <a:spcAft>
                          <a:spcPts val="0"/>
                        </a:spcAft>
                      </a:pPr>
                      <a:endParaRPr lang="en-US" sz="1200" b="1" dirty="0" smtClean="0">
                        <a:effectLst/>
                      </a:endParaRPr>
                    </a:p>
                    <a:p>
                      <a:pPr marL="0" marR="0" algn="ctr">
                        <a:lnSpc>
                          <a:spcPct val="115000"/>
                        </a:lnSpc>
                        <a:spcBef>
                          <a:spcPts val="0"/>
                        </a:spcBef>
                        <a:spcAft>
                          <a:spcPts val="0"/>
                        </a:spcAft>
                      </a:pPr>
                      <a:r>
                        <a:rPr lang="en-US" sz="1200" b="1" dirty="0" smtClean="0">
                          <a:effectLst/>
                        </a:rPr>
                        <a:t>7 </a:t>
                      </a:r>
                      <a:r>
                        <a:rPr lang="en-US" sz="1200" b="1" dirty="0">
                          <a:effectLst/>
                        </a:rPr>
                        <a:t>pts. </a:t>
                      </a:r>
                      <a:r>
                        <a:rPr lang="en-US" sz="1200" b="1" dirty="0" smtClean="0">
                          <a:effectLst/>
                        </a:rPr>
                        <a:t>each</a:t>
                      </a:r>
                      <a:r>
                        <a:rPr lang="en-US" sz="1200" b="1" dirty="0">
                          <a:effectLst/>
                        </a:rPr>
                        <a:t> </a:t>
                      </a:r>
                    </a:p>
                    <a:p>
                      <a:pPr marL="0" marR="0" algn="ctr">
                        <a:lnSpc>
                          <a:spcPct val="115000"/>
                        </a:lnSpc>
                        <a:spcBef>
                          <a:spcPts val="0"/>
                        </a:spcBef>
                        <a:spcAft>
                          <a:spcPts val="0"/>
                        </a:spcAft>
                      </a:pPr>
                      <a:r>
                        <a:rPr lang="en-US" sz="1200" b="1" dirty="0">
                          <a:effectLst/>
                        </a:rPr>
                        <a:t>/28 pts.</a:t>
                      </a:r>
                      <a:endParaRPr lang="en-US" sz="12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1200" b="1" dirty="0">
                          <a:effectLst/>
                        </a:rPr>
                        <a:t> </a:t>
                      </a:r>
                    </a:p>
                    <a:p>
                      <a:pPr marL="0" marR="0">
                        <a:lnSpc>
                          <a:spcPct val="115000"/>
                        </a:lnSpc>
                        <a:spcBef>
                          <a:spcPts val="0"/>
                        </a:spcBef>
                        <a:spcAft>
                          <a:spcPts val="0"/>
                        </a:spcAft>
                      </a:pPr>
                      <a:r>
                        <a:rPr lang="en-US" sz="1200" b="1" dirty="0">
                          <a:effectLst/>
                        </a:rPr>
                        <a:t>       </a:t>
                      </a:r>
                      <a:endParaRPr lang="en-US" sz="1200" b="1" dirty="0" smtClean="0">
                        <a:effectLst/>
                      </a:endParaRPr>
                    </a:p>
                    <a:p>
                      <a:pPr marL="0" marR="0">
                        <a:lnSpc>
                          <a:spcPct val="115000"/>
                        </a:lnSpc>
                        <a:spcBef>
                          <a:spcPts val="0"/>
                        </a:spcBef>
                        <a:spcAft>
                          <a:spcPts val="0"/>
                        </a:spcAft>
                      </a:pPr>
                      <a:r>
                        <a:rPr lang="en-US" sz="1200" b="1" dirty="0" smtClean="0">
                          <a:effectLst/>
                        </a:rPr>
                        <a:t>                   </a:t>
                      </a:r>
                      <a:r>
                        <a:rPr lang="en-US" sz="1200" b="1" dirty="0">
                          <a:effectLst/>
                        </a:rPr>
                        <a:t>/7 pts.</a:t>
                      </a:r>
                      <a:endParaRPr lang="en-US" sz="12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1200" b="1" dirty="0">
                          <a:effectLst/>
                        </a:rPr>
                        <a:t> </a:t>
                      </a:r>
                    </a:p>
                    <a:p>
                      <a:pPr marL="0" marR="0" algn="ctr">
                        <a:lnSpc>
                          <a:spcPct val="115000"/>
                        </a:lnSpc>
                        <a:spcBef>
                          <a:spcPts val="0"/>
                        </a:spcBef>
                        <a:spcAft>
                          <a:spcPts val="0"/>
                        </a:spcAft>
                      </a:pPr>
                      <a:endParaRPr lang="en-US" sz="1200" b="1" dirty="0" smtClean="0">
                        <a:effectLst/>
                      </a:endParaRPr>
                    </a:p>
                    <a:p>
                      <a:pPr marL="0" marR="0" algn="ctr">
                        <a:lnSpc>
                          <a:spcPct val="115000"/>
                        </a:lnSpc>
                        <a:spcBef>
                          <a:spcPts val="0"/>
                        </a:spcBef>
                        <a:spcAft>
                          <a:spcPts val="0"/>
                        </a:spcAft>
                      </a:pPr>
                      <a:r>
                        <a:rPr lang="en-US" sz="1200" b="1" dirty="0" smtClean="0">
                          <a:effectLst/>
                        </a:rPr>
                        <a:t>/</a:t>
                      </a:r>
                      <a:r>
                        <a:rPr lang="en-US" sz="1200" b="1" dirty="0">
                          <a:effectLst/>
                        </a:rPr>
                        <a:t>25 </a:t>
                      </a:r>
                      <a:r>
                        <a:rPr lang="en-US" sz="1200" b="1" dirty="0" err="1">
                          <a:effectLst/>
                        </a:rPr>
                        <a:t>pts</a:t>
                      </a:r>
                      <a:endParaRPr lang="en-US" sz="1200" b="1" dirty="0">
                        <a:effectLst/>
                        <a:latin typeface="Calibri"/>
                        <a:ea typeface="Calibri"/>
                        <a:cs typeface="Times New Roman"/>
                      </a:endParaRPr>
                    </a:p>
                  </a:txBody>
                  <a:tcPr marL="46267" marR="46267" marT="0" marB="0"/>
                </a:tc>
                <a:tc>
                  <a:txBody>
                    <a:bodyPr/>
                    <a:lstStyle/>
                    <a:p>
                      <a:pPr marL="0" marR="0">
                        <a:lnSpc>
                          <a:spcPct val="115000"/>
                        </a:lnSpc>
                        <a:spcBef>
                          <a:spcPts val="0"/>
                        </a:spcBef>
                        <a:spcAft>
                          <a:spcPts val="0"/>
                        </a:spcAft>
                      </a:pPr>
                      <a:r>
                        <a:rPr lang="en-US" sz="1200" b="1" dirty="0">
                          <a:effectLst/>
                        </a:rPr>
                        <a:t> </a:t>
                      </a:r>
                    </a:p>
                    <a:p>
                      <a:pPr marL="0" marR="0">
                        <a:lnSpc>
                          <a:spcPct val="115000"/>
                        </a:lnSpc>
                        <a:spcBef>
                          <a:spcPts val="0"/>
                        </a:spcBef>
                        <a:spcAft>
                          <a:spcPts val="0"/>
                        </a:spcAft>
                      </a:pPr>
                      <a:r>
                        <a:rPr lang="en-US" sz="1200" b="1" dirty="0">
                          <a:effectLst/>
                        </a:rPr>
                        <a:t> </a:t>
                      </a:r>
                      <a:r>
                        <a:rPr lang="en-US" sz="1200" b="1" dirty="0" smtClean="0">
                          <a:effectLst/>
                        </a:rPr>
                        <a:t>  </a:t>
                      </a:r>
                    </a:p>
                    <a:p>
                      <a:pPr marL="0" marR="0" algn="ctr">
                        <a:lnSpc>
                          <a:spcPct val="115000"/>
                        </a:lnSpc>
                        <a:spcBef>
                          <a:spcPts val="0"/>
                        </a:spcBef>
                        <a:spcAft>
                          <a:spcPts val="0"/>
                        </a:spcAft>
                      </a:pPr>
                      <a:r>
                        <a:rPr lang="en-US" sz="1200" b="1" dirty="0" smtClean="0">
                          <a:effectLst/>
                        </a:rPr>
                        <a:t>  </a:t>
                      </a:r>
                      <a:r>
                        <a:rPr lang="en-US" sz="1200" b="1" dirty="0">
                          <a:effectLst/>
                        </a:rPr>
                        <a:t>/20 </a:t>
                      </a:r>
                      <a:r>
                        <a:rPr lang="en-US" sz="1200" b="1" dirty="0" err="1">
                          <a:effectLst/>
                        </a:rPr>
                        <a:t>pts</a:t>
                      </a:r>
                      <a:endParaRPr lang="en-US" sz="1200" b="1" dirty="0">
                        <a:effectLst/>
                        <a:latin typeface="Calibri"/>
                        <a:ea typeface="Calibri"/>
                        <a:cs typeface="Times New Roman"/>
                      </a:endParaRPr>
                    </a:p>
                  </a:txBody>
                  <a:tcPr marL="46267" marR="46267" marT="0" marB="0"/>
                </a:tc>
              </a:tr>
            </a:tbl>
          </a:graphicData>
        </a:graphic>
      </p:graphicFrame>
      <p:sp>
        <p:nvSpPr>
          <p:cNvPr id="9" name="TextBox 8"/>
          <p:cNvSpPr txBox="1"/>
          <p:nvPr>
            <p:custDataLst>
              <p:tags r:id="rId4"/>
            </p:custDataLst>
          </p:nvPr>
        </p:nvSpPr>
        <p:spPr>
          <a:xfrm>
            <a:off x="648789" y="6096000"/>
            <a:ext cx="7885611" cy="369332"/>
          </a:xfrm>
          <a:prstGeom prst="rect">
            <a:avLst/>
          </a:prstGeom>
          <a:noFill/>
        </p:spPr>
        <p:txBody>
          <a:bodyPr wrap="square" rtlCol="0">
            <a:spAutoFit/>
          </a:bodyPr>
          <a:lstStyle/>
          <a:p>
            <a:r>
              <a:rPr lang="en-US" b="1" i="1" dirty="0" smtClean="0"/>
              <a:t>David Thompson, STM Math Department</a:t>
            </a:r>
            <a:endParaRPr lang="en-US" b="1" i="1"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15911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p:cNvPicPr>
            <a:picLocks noChangeAspect="1" noChangeArrowheads="1"/>
          </p:cNvPicPr>
          <p:nvPr>
            <p:custDataLst>
              <p:tags r:id="rId2"/>
            </p:custDataLst>
          </p:nvPr>
        </p:nvPicPr>
        <p:blipFill rotWithShape="1">
          <a:blip r:embed="rId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6874" t="13733" r="8070" b="3873"/>
          <a:stretch/>
        </p:blipFill>
        <p:spPr bwMode="auto">
          <a:xfrm>
            <a:off x="577788" y="1143000"/>
            <a:ext cx="5641808" cy="3886200"/>
          </a:xfrm>
          <a:prstGeom prst="rect">
            <a:avLst/>
          </a:prstGeom>
          <a:noFill/>
          <a:ln w="28575">
            <a:solidFill>
              <a:srgbClr val="FF0000"/>
            </a:solid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3" name="Rectangle 2"/>
          <p:cNvSpPr/>
          <p:nvPr>
            <p:custDataLst>
              <p:tags r:id="rId3"/>
            </p:custDataLst>
          </p:nvPr>
        </p:nvSpPr>
        <p:spPr>
          <a:xfrm>
            <a:off x="602410" y="529771"/>
            <a:ext cx="3708066" cy="461665"/>
          </a:xfrm>
          <a:prstGeom prst="rect">
            <a:avLst/>
          </a:prstGeom>
        </p:spPr>
        <p:txBody>
          <a:bodyPr wrap="none">
            <a:spAutoFit/>
          </a:bodyPr>
          <a:lstStyle/>
          <a:p>
            <a:r>
              <a:rPr lang="en-US" sz="2400" b="1" dirty="0"/>
              <a:t>Graph </a:t>
            </a:r>
            <a:r>
              <a:rPr lang="en-US" sz="2400" b="1" dirty="0" smtClean="0"/>
              <a:t>project example</a:t>
            </a:r>
            <a:endParaRPr lang="en-US" sz="2400" b="1" dirty="0"/>
          </a:p>
        </p:txBody>
      </p:sp>
      <p:sp>
        <p:nvSpPr>
          <p:cNvPr id="6" name="TextBox 5"/>
          <p:cNvSpPr txBox="1"/>
          <p:nvPr>
            <p:custDataLst>
              <p:tags r:id="rId4"/>
            </p:custDataLst>
          </p:nvPr>
        </p:nvSpPr>
        <p:spPr>
          <a:xfrm>
            <a:off x="626294" y="5192585"/>
            <a:ext cx="5617186" cy="830997"/>
          </a:xfrm>
          <a:prstGeom prst="rect">
            <a:avLst/>
          </a:prstGeom>
          <a:noFill/>
        </p:spPr>
        <p:txBody>
          <a:bodyPr wrap="square" rtlCol="0">
            <a:spAutoFit/>
          </a:bodyPr>
          <a:lstStyle/>
          <a:p>
            <a:r>
              <a:rPr lang="en-US" sz="1200" dirty="0"/>
              <a:t>Bloch, </a:t>
            </a:r>
            <a:r>
              <a:rPr lang="en-US" sz="1200" dirty="0" err="1"/>
              <a:t>Etahn</a:t>
            </a:r>
            <a:r>
              <a:rPr lang="en-US" sz="1200" dirty="0"/>
              <a:t>, and Pew Internet Research. "Teens and Their Mobile  </a:t>
            </a:r>
            <a:r>
              <a:rPr lang="en-US" sz="1200" dirty="0" smtClean="0"/>
              <a:t> Phones</a:t>
            </a:r>
            <a:r>
              <a:rPr lang="en-US" sz="1200" dirty="0"/>
              <a:t>." </a:t>
            </a:r>
            <a:r>
              <a:rPr lang="en-US" sz="1200" dirty="0" smtClean="0"/>
              <a:t> </a:t>
            </a:r>
            <a:r>
              <a:rPr lang="en-US" sz="1200" i="1" dirty="0" err="1"/>
              <a:t>Flowtown</a:t>
            </a:r>
            <a:r>
              <a:rPr lang="en-US" sz="1200" dirty="0"/>
              <a:t>. </a:t>
            </a:r>
            <a:r>
              <a:rPr lang="en-US" sz="1200" dirty="0" err="1"/>
              <a:t>N.p</a:t>
            </a:r>
            <a:r>
              <a:rPr lang="en-US" sz="1200" dirty="0"/>
              <a:t>., 4 May 2010. Web. 2 Nov. 2011. </a:t>
            </a:r>
            <a:r>
              <a:rPr lang="en-US" sz="1200" dirty="0" smtClean="0"/>
              <a:t> &lt;</a:t>
            </a:r>
            <a:r>
              <a:rPr lang="en-US" sz="1200" dirty="0"/>
              <a:t>http://www.flowtown.com/blog/teens-and-their-mobile-phones?display=wide&gt;. </a:t>
            </a:r>
          </a:p>
        </p:txBody>
      </p:sp>
      <p:sp>
        <p:nvSpPr>
          <p:cNvPr id="7" name="TextBox 6"/>
          <p:cNvSpPr txBox="1"/>
          <p:nvPr>
            <p:custDataLst>
              <p:tags r:id="rId5"/>
            </p:custDataLst>
          </p:nvPr>
        </p:nvSpPr>
        <p:spPr>
          <a:xfrm>
            <a:off x="6313227" y="1125940"/>
            <a:ext cx="2057400" cy="4616648"/>
          </a:xfrm>
          <a:prstGeom prst="rect">
            <a:avLst/>
          </a:prstGeom>
          <a:noFill/>
        </p:spPr>
        <p:txBody>
          <a:bodyPr wrap="square" rtlCol="0">
            <a:spAutoFit/>
          </a:bodyPr>
          <a:lstStyle/>
          <a:p>
            <a:r>
              <a:rPr lang="en-US" sz="1400" dirty="0"/>
              <a:t>This graph is a pie chart. It shows how many teenagers own phones, how many of them use phones for texting, and how much or often they text. It emphasizes that phones are used most for texting. In the past calling was more popular because texting was inconvenient.  Now technology has expanded, texting is easier, and only three percent of teens who own phones do not text. This graph is not misleading</a:t>
            </a:r>
            <a:r>
              <a:rPr lang="en-US" sz="1400" dirty="0" smtClean="0"/>
              <a:t>.</a:t>
            </a:r>
            <a:endParaRPr lang="en-US" sz="1400"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39533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838200" y="1600200"/>
            <a:ext cx="2695575" cy="3908762"/>
          </a:xfrm>
          <a:prstGeom prst="rect">
            <a:avLst/>
          </a:prstGeom>
          <a:noFill/>
        </p:spPr>
        <p:txBody>
          <a:bodyPr wrap="square" rtlCol="0">
            <a:spAutoFit/>
          </a:bodyPr>
          <a:lstStyle/>
          <a:p>
            <a:pPr marL="342900" indent="-342900">
              <a:lnSpc>
                <a:spcPct val="150000"/>
              </a:lnSpc>
              <a:buFont typeface="Arial" pitchFamily="34" charset="0"/>
              <a:buChar char="•"/>
            </a:pPr>
            <a:r>
              <a:rPr lang="en-US" sz="2000" dirty="0" smtClean="0"/>
              <a:t>Databases</a:t>
            </a:r>
          </a:p>
          <a:p>
            <a:pPr marL="342900" indent="-342900">
              <a:lnSpc>
                <a:spcPct val="150000"/>
              </a:lnSpc>
              <a:buFont typeface="Arial" pitchFamily="34" charset="0"/>
              <a:buChar char="•"/>
            </a:pPr>
            <a:endParaRPr lang="en-US" sz="2000" dirty="0" smtClean="0"/>
          </a:p>
          <a:p>
            <a:pPr>
              <a:lnSpc>
                <a:spcPct val="200000"/>
              </a:lnSpc>
            </a:pPr>
            <a:endParaRPr lang="en-US" sz="2000" dirty="0" smtClean="0"/>
          </a:p>
          <a:p>
            <a:pPr marL="285750" indent="-285750">
              <a:lnSpc>
                <a:spcPct val="150000"/>
              </a:lnSpc>
              <a:buFont typeface="Arial" pitchFamily="34" charset="0"/>
              <a:buChar char="•"/>
            </a:pPr>
            <a:r>
              <a:rPr lang="en-US" sz="2000" dirty="0" smtClean="0"/>
              <a:t>Turnitin.com</a:t>
            </a:r>
          </a:p>
          <a:p>
            <a:pPr marL="285750" indent="-285750">
              <a:lnSpc>
                <a:spcPct val="150000"/>
              </a:lnSpc>
              <a:buFont typeface="Arial" pitchFamily="34" charset="0"/>
              <a:buChar char="•"/>
            </a:pPr>
            <a:endParaRPr lang="en-US" sz="2000" dirty="0" smtClean="0"/>
          </a:p>
          <a:p>
            <a:pPr>
              <a:lnSpc>
                <a:spcPct val="200000"/>
              </a:lnSpc>
            </a:pPr>
            <a:endParaRPr lang="en-US" sz="2000" dirty="0" smtClean="0"/>
          </a:p>
          <a:p>
            <a:pPr marL="285750" indent="-285750">
              <a:lnSpc>
                <a:spcPct val="150000"/>
              </a:lnSpc>
              <a:buFont typeface="Arial" pitchFamily="34" charset="0"/>
              <a:buChar char="•"/>
            </a:pPr>
            <a:r>
              <a:rPr lang="en-US" sz="2000" dirty="0" err="1" smtClean="0"/>
              <a:t>Noodletools</a:t>
            </a:r>
            <a:endParaRPr lang="en-US" sz="2000" dirty="0" smtClean="0"/>
          </a:p>
          <a:p>
            <a:endParaRPr lang="en-US" dirty="0"/>
          </a:p>
        </p:txBody>
      </p:sp>
      <p:sp>
        <p:nvSpPr>
          <p:cNvPr id="3" name="TextBox 2"/>
          <p:cNvSpPr txBox="1"/>
          <p:nvPr>
            <p:custDataLst>
              <p:tags r:id="rId3"/>
            </p:custDataLst>
          </p:nvPr>
        </p:nvSpPr>
        <p:spPr>
          <a:xfrm>
            <a:off x="838200" y="776931"/>
            <a:ext cx="6705600" cy="461665"/>
          </a:xfrm>
          <a:prstGeom prst="rect">
            <a:avLst/>
          </a:prstGeom>
          <a:noFill/>
        </p:spPr>
        <p:txBody>
          <a:bodyPr wrap="square" rtlCol="0">
            <a:spAutoFit/>
          </a:bodyPr>
          <a:lstStyle/>
          <a:p>
            <a:r>
              <a:rPr lang="en-US" sz="2400" b="1" dirty="0" smtClean="0"/>
              <a:t>Three Things We Couldn’t Do Without </a:t>
            </a:r>
            <a:endParaRPr lang="en-US" sz="2400" b="1" dirty="0"/>
          </a:p>
        </p:txBody>
      </p:sp>
      <p:pic>
        <p:nvPicPr>
          <p:cNvPr id="6" name="Picture 5"/>
          <p:cNvPicPr>
            <a:picLocks noChangeAspect="1"/>
          </p:cNvPicPr>
          <p:nvPr>
            <p:custDataLst>
              <p:tags r:id="rId4"/>
            </p:custDataLst>
          </p:nvPr>
        </p:nvPicPr>
        <p:blipFill>
          <a:blip r:embed="rId1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489701" y="745309"/>
            <a:ext cx="1371600" cy="1360449"/>
          </a:xfrm>
          <a:prstGeom prst="rect">
            <a:avLst/>
          </a:prstGeom>
          <a:ln>
            <a:noFill/>
          </a:ln>
          <a:effectLst>
            <a:softEdge rad="112500"/>
          </a:effectLst>
        </p:spPr>
      </p:pic>
      <p:pic>
        <p:nvPicPr>
          <p:cNvPr id="7" name="Picture 6"/>
          <p:cNvPicPr>
            <a:picLocks noChangeAspect="1"/>
          </p:cNvPicPr>
          <p:nvPr>
            <p:custDataLst>
              <p:tags r:id="rId5"/>
            </p:custDataLst>
          </p:nvPr>
        </p:nvPicPr>
        <p:blipFill>
          <a:blip r:embed="rId1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3539" y="1425534"/>
            <a:ext cx="2915627" cy="403225"/>
          </a:xfrm>
          <a:prstGeom prst="rect">
            <a:avLst/>
          </a:prstGeom>
        </p:spPr>
      </p:pic>
      <p:pic>
        <p:nvPicPr>
          <p:cNvPr id="8" name="Picture 7"/>
          <p:cNvPicPr>
            <a:picLocks noChangeAspect="1"/>
          </p:cNvPicPr>
          <p:nvPr>
            <p:custDataLst>
              <p:tags r:id="rId6"/>
            </p:custDataLst>
          </p:nvPr>
        </p:nvPicPr>
        <p:blipFill>
          <a:blip r:embed="rId1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905502" y="2179995"/>
            <a:ext cx="2413000" cy="699627"/>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custDataLst>
              <p:tags r:id="rId7"/>
            </p:custDataLst>
          </p:nvPr>
        </p:nvPicPr>
        <p:blipFill>
          <a:blip r:embed="rId1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471612" y="5333999"/>
            <a:ext cx="1219200" cy="885825"/>
          </a:xfrm>
          <a:prstGeom prst="rect">
            <a:avLst/>
          </a:prstGeom>
          <a:ln w="19050" cap="sq">
            <a:solidFill>
              <a:srgbClr val="0000FF"/>
            </a:solidFill>
            <a:prstDash val="solid"/>
            <a:miter lim="800000"/>
          </a:ln>
          <a:effectLst>
            <a:outerShdw blurRad="50800" dist="38100" dir="2700000" algn="tl" rotWithShape="0">
              <a:srgbClr val="000000">
                <a:alpha val="43000"/>
              </a:srgbClr>
            </a:outerShdw>
          </a:effectLst>
        </p:spPr>
      </p:pic>
      <p:pic>
        <p:nvPicPr>
          <p:cNvPr id="14" name="Picture 13"/>
          <p:cNvPicPr>
            <a:picLocks noChangeAspect="1"/>
          </p:cNvPicPr>
          <p:nvPr>
            <p:custDataLst>
              <p:tags r:id="rId8"/>
            </p:custDataLst>
          </p:nvPr>
        </p:nvPicPr>
        <p:blipFill>
          <a:blip r:embed="rId1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219199" y="3810000"/>
            <a:ext cx="1933575" cy="590550"/>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p:cNvPicPr>
            <a:picLocks noChangeAspect="1"/>
          </p:cNvPicPr>
          <p:nvPr>
            <p:custDataLst>
              <p:tags r:id="rId9"/>
            </p:custDataLst>
          </p:nvPr>
        </p:nvPicPr>
        <p:blipFill>
          <a:blip r:embed="rId1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690812" y="2215484"/>
            <a:ext cx="3000375" cy="628650"/>
          </a:xfrm>
          <a:prstGeom prst="rect">
            <a:avLst/>
          </a:prstGeom>
        </p:spPr>
      </p:pic>
      <p:pic>
        <p:nvPicPr>
          <p:cNvPr id="17" name="Picture 16"/>
          <p:cNvPicPr>
            <a:picLocks noChangeAspect="1"/>
          </p:cNvPicPr>
          <p:nvPr>
            <p:custDataLst>
              <p:tags r:id="rId10"/>
            </p:custDataLst>
          </p:nvPr>
        </p:nvPicPr>
        <p:blipFill>
          <a:blip r:embed="rId19">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346199" y="2147877"/>
            <a:ext cx="847725" cy="838200"/>
          </a:xfrm>
          <a:prstGeom prst="rect">
            <a:avLst/>
          </a:prstGeom>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56344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762000" y="914400"/>
            <a:ext cx="7543800" cy="646331"/>
          </a:xfrm>
          <a:prstGeom prst="rect">
            <a:avLst/>
          </a:prstGeom>
          <a:noFill/>
        </p:spPr>
        <p:txBody>
          <a:bodyPr wrap="square" rtlCol="0">
            <a:spAutoFit/>
          </a:bodyPr>
          <a:lstStyle/>
          <a:p>
            <a:r>
              <a:rPr lang="en-US" sz="3600" b="1" dirty="0"/>
              <a:t>So Why Do We Need a Librarian?</a:t>
            </a:r>
            <a:endParaRPr lang="en-US" sz="3600" dirty="0"/>
          </a:p>
        </p:txBody>
      </p:sp>
      <p:pic>
        <p:nvPicPr>
          <p:cNvPr id="4" name="Picture 3"/>
          <p:cNvPicPr>
            <a:picLocks noChangeAspect="1"/>
          </p:cNvPicPr>
          <p:nvPr>
            <p:custDataLst>
              <p:tags r:id="rId3"/>
            </p:custDataLst>
          </p:nvPr>
        </p:nvPicPr>
        <p:blipFill rotWithShape="1">
          <a:blip r:embed="rId7"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2889" r="18143"/>
          <a:stretch/>
        </p:blipFill>
        <p:spPr>
          <a:xfrm>
            <a:off x="4383288" y="2567729"/>
            <a:ext cx="3831219" cy="2556654"/>
          </a:xfrm>
          <a:prstGeom prst="rect">
            <a:avLst/>
          </a:prstGeom>
          <a:ln w="9525">
            <a:solidFill>
              <a:schemeClr val="tx1"/>
            </a:solidFill>
          </a:ln>
        </p:spPr>
      </p:pic>
      <p:pic>
        <p:nvPicPr>
          <p:cNvPr id="5" name="Picture 4"/>
          <p:cNvPicPr>
            <a:picLocks noChangeAspect="1"/>
          </p:cNvPicPr>
          <p:nvPr>
            <p:custDataLst>
              <p:tags r:id="rId4"/>
            </p:custDataLst>
          </p:nvPr>
        </p:nvPicPr>
        <p:blipFill rotWithShape="1">
          <a:blip r:embed="rId8"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1000" t="9746" r="19857" b="7968"/>
          <a:stretch/>
        </p:blipFill>
        <p:spPr>
          <a:xfrm>
            <a:off x="1250319" y="1619001"/>
            <a:ext cx="2944150" cy="2304118"/>
          </a:xfrm>
          <a:prstGeom prst="rect">
            <a:avLst/>
          </a:prstGeom>
          <a:ln w="9525">
            <a:solidFill>
              <a:schemeClr val="tx1"/>
            </a:solidFill>
          </a:ln>
        </p:spPr>
      </p:pic>
      <p:pic>
        <p:nvPicPr>
          <p:cNvPr id="7" name="Picture 6" descr="C:\Users\deborahkremheller\Pictures\2011-01-26 001\DSC01690.JPG"/>
          <p:cNvPicPr/>
          <p:nvPr>
            <p:custDataLst>
              <p:tags r:id="rId5"/>
            </p:custDataLst>
          </p:nvPr>
        </p:nvPicPr>
        <p:blipFill>
          <a:blip r:embed="rId9"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250319" y="4126798"/>
            <a:ext cx="2944151" cy="2197802"/>
          </a:xfrm>
          <a:prstGeom prst="rect">
            <a:avLst/>
          </a:prstGeom>
          <a:noFill/>
          <a:ln w="9525">
            <a:solidFill>
              <a:schemeClr val="tx1"/>
            </a:solidFill>
          </a:ln>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440607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custDataLst>
              <p:tags r:id="rId3"/>
            </p:custDataLst>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19925186"/>
              </p:ext>
            </p:extLst>
          </p:nvPr>
        </p:nvGraphicFramePr>
        <p:xfrm>
          <a:off x="-38100" y="560388"/>
          <a:ext cx="9182100" cy="5916612"/>
        </p:xfrm>
        <a:graphic>
          <a:graphicData uri="http://schemas.openxmlformats.org/presentationml/2006/ole">
            <p:oleObj spid="_x0000_s1054" name="Document" r:id="rId5" imgW="5994179" imgH="3936855" progId="Word.Document.12">
              <p:link updateAutomatic="1"/>
            </p:oleObj>
          </a:graphicData>
        </a:graphic>
      </p:graphicFrame>
    </p:spTree>
    <p:custDataLst>
      <p:tags r:id="rId2"/>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741114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custDataLst>
              <p:tags r:id="rId3"/>
            </p:custDataLst>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99474462"/>
              </p:ext>
            </p:extLst>
          </p:nvPr>
        </p:nvGraphicFramePr>
        <p:xfrm>
          <a:off x="303213" y="0"/>
          <a:ext cx="8558212" cy="6858000"/>
        </p:xfrm>
        <a:graphic>
          <a:graphicData uri="http://schemas.openxmlformats.org/presentationml/2006/ole">
            <p:oleObj spid="_x0000_s2077" name="Document" r:id="rId5" imgW="5943600" imgH="4762500" progId="Word.Document.12">
              <p:link updateAutomatic="1"/>
            </p:oleObj>
          </a:graphicData>
        </a:graphic>
      </p:graphicFrame>
    </p:spTree>
    <p:custDataLst>
      <p:tags r:id="rId2"/>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2564639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custDataLst>
              <p:tags r:id="rId2"/>
            </p:custDataLst>
          </p:nvPr>
        </p:nvSpPr>
        <p:spPr>
          <a:xfrm>
            <a:off x="609600" y="1842462"/>
            <a:ext cx="3867150" cy="4093428"/>
          </a:xfrm>
          <a:prstGeom prst="rect">
            <a:avLst/>
          </a:prstGeom>
        </p:spPr>
        <p:txBody>
          <a:bodyPr wrap="square">
            <a:spAutoFit/>
          </a:bodyPr>
          <a:lstStyle/>
          <a:p>
            <a:r>
              <a:rPr lang="en-US" sz="2000" dirty="0" smtClean="0"/>
              <a:t>Lessons focus on </a:t>
            </a:r>
          </a:p>
          <a:p>
            <a:pPr marL="914400" lvl="1" indent="-457200">
              <a:buFont typeface="Arial" pitchFamily="34" charset="0"/>
              <a:buChar char="•"/>
            </a:pPr>
            <a:r>
              <a:rPr lang="en-US" sz="2000" dirty="0" smtClean="0"/>
              <a:t>identifying reliable sources</a:t>
            </a:r>
          </a:p>
          <a:p>
            <a:pPr marL="914400" lvl="1" indent="-457200">
              <a:buFont typeface="Arial" pitchFamily="34" charset="0"/>
              <a:buChar char="•"/>
            </a:pPr>
            <a:r>
              <a:rPr lang="en-US" sz="2000" dirty="0" smtClean="0"/>
              <a:t>using databases</a:t>
            </a:r>
            <a:r>
              <a:rPr lang="en-US" sz="2000" dirty="0"/>
              <a:t>	</a:t>
            </a:r>
            <a:endParaRPr lang="en-US" sz="2000" dirty="0" smtClean="0"/>
          </a:p>
          <a:p>
            <a:pPr marL="914400" lvl="1" indent="-457200">
              <a:buFont typeface="Arial" pitchFamily="34" charset="0"/>
              <a:buChar char="•"/>
            </a:pPr>
            <a:r>
              <a:rPr lang="en-US" sz="2000" dirty="0" smtClean="0"/>
              <a:t>organizing resources</a:t>
            </a:r>
          </a:p>
          <a:p>
            <a:pPr marL="914400" lvl="1" indent="-457200">
              <a:buFont typeface="Arial" pitchFamily="34" charset="0"/>
              <a:buChar char="•"/>
            </a:pPr>
            <a:r>
              <a:rPr lang="en-US" sz="2000" dirty="0"/>
              <a:t>digital </a:t>
            </a:r>
            <a:r>
              <a:rPr lang="en-US" sz="2000" dirty="0" smtClean="0"/>
              <a:t>citizenship</a:t>
            </a:r>
          </a:p>
          <a:p>
            <a:pPr marL="914400" lvl="1" indent="-457200">
              <a:buFont typeface="Arial" pitchFamily="34" charset="0"/>
              <a:buChar char="•"/>
            </a:pPr>
            <a:r>
              <a:rPr lang="en-US" sz="2000" dirty="0" smtClean="0"/>
              <a:t>citing sources, especially digital sources </a:t>
            </a:r>
            <a:endParaRPr lang="en-US" sz="2000" dirty="0"/>
          </a:p>
          <a:p>
            <a:endParaRPr lang="en-US" sz="2000" i="1" dirty="0"/>
          </a:p>
          <a:p>
            <a:r>
              <a:rPr lang="en-US" sz="2000" i="1" dirty="0" smtClean="0"/>
              <a:t>*We grade Works Cited pages as teacher service/ incentive</a:t>
            </a:r>
          </a:p>
        </p:txBody>
      </p:sp>
      <p:sp>
        <p:nvSpPr>
          <p:cNvPr id="3" name="TextBox 2"/>
          <p:cNvSpPr txBox="1"/>
          <p:nvPr>
            <p:custDataLst>
              <p:tags r:id="rId3"/>
            </p:custDataLst>
          </p:nvPr>
        </p:nvSpPr>
        <p:spPr>
          <a:xfrm>
            <a:off x="628650" y="646093"/>
            <a:ext cx="6019800" cy="830997"/>
          </a:xfrm>
          <a:prstGeom prst="rect">
            <a:avLst/>
          </a:prstGeom>
          <a:noFill/>
        </p:spPr>
        <p:txBody>
          <a:bodyPr wrap="square" rtlCol="0">
            <a:spAutoFit/>
          </a:bodyPr>
          <a:lstStyle/>
          <a:p>
            <a:r>
              <a:rPr lang="en-US" sz="2400" b="1" dirty="0" smtClean="0"/>
              <a:t>Step Up Training for Students:</a:t>
            </a:r>
          </a:p>
          <a:p>
            <a:r>
              <a:rPr lang="en-US" sz="2400" i="1" dirty="0"/>
              <a:t>Library Moodle – Work in </a:t>
            </a:r>
            <a:r>
              <a:rPr lang="en-US" sz="2400" i="1" dirty="0" smtClean="0"/>
              <a:t>Progress</a:t>
            </a:r>
            <a:r>
              <a:rPr lang="en-US" sz="2400" b="1" i="1" dirty="0" smtClean="0"/>
              <a:t> </a:t>
            </a:r>
            <a:endParaRPr lang="en-US" sz="2400" b="1" i="1" dirty="0"/>
          </a:p>
        </p:txBody>
      </p:sp>
      <p:pic>
        <p:nvPicPr>
          <p:cNvPr id="4" name="Picture 3"/>
          <p:cNvPicPr>
            <a:picLocks noChangeAspect="1"/>
          </p:cNvPicPr>
          <p:nvPr>
            <p:custDataLst>
              <p:tags r:id="rId4"/>
            </p:custDataLst>
          </p:nvPr>
        </p:nvPicPr>
        <p:blipFill rotWithShape="1">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24684"/>
          <a:stretch/>
        </p:blipFill>
        <p:spPr>
          <a:xfrm>
            <a:off x="4724400" y="1782381"/>
            <a:ext cx="3376549" cy="4153509"/>
          </a:xfrm>
          <a:prstGeom prst="rect">
            <a:avLst/>
          </a:prstGeom>
          <a:ln w="28575">
            <a:solidFill>
              <a:srgbClr val="00B050"/>
            </a:solidFill>
          </a:ln>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586271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custDataLst>
              <p:tags r:id="rId2"/>
            </p:custDataLst>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3400" y="762000"/>
            <a:ext cx="8001000" cy="3839092"/>
          </a:xfrm>
          <a:prstGeom prst="rect">
            <a:avLst/>
          </a:prstGeom>
        </p:spPr>
      </p:pic>
      <p:pic>
        <p:nvPicPr>
          <p:cNvPr id="3" name="Picture 2"/>
          <p:cNvPicPr>
            <a:picLocks noChangeAspect="1"/>
          </p:cNvPicPr>
          <p:nvPr>
            <p:custDataLst>
              <p:tags r:id="rId3"/>
            </p:custDataLst>
          </p:nvPr>
        </p:nvPicPr>
        <p:blipFill rotWithShape="1">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31547"/>
          <a:stretch/>
        </p:blipFill>
        <p:spPr>
          <a:xfrm>
            <a:off x="5334000" y="3956235"/>
            <a:ext cx="3200400" cy="2517502"/>
          </a:xfrm>
          <a:prstGeom prst="rect">
            <a:avLst/>
          </a:prstGeom>
          <a:solidFill>
            <a:srgbClr val="000000">
              <a:alpha val="0"/>
            </a:srgbClr>
          </a:solidFill>
        </p:spPr>
      </p:pic>
      <p:sp>
        <p:nvSpPr>
          <p:cNvPr id="5" name="TextBox 4"/>
          <p:cNvSpPr txBox="1"/>
          <p:nvPr>
            <p:custDataLst>
              <p:tags r:id="rId4"/>
            </p:custDataLst>
          </p:nvPr>
        </p:nvSpPr>
        <p:spPr>
          <a:xfrm>
            <a:off x="805218" y="4783301"/>
            <a:ext cx="3385782" cy="1015663"/>
          </a:xfrm>
          <a:prstGeom prst="rect">
            <a:avLst/>
          </a:prstGeom>
          <a:noFill/>
        </p:spPr>
        <p:txBody>
          <a:bodyPr wrap="square" rtlCol="0">
            <a:spAutoFit/>
          </a:bodyPr>
          <a:lstStyle/>
          <a:p>
            <a:r>
              <a:rPr lang="en-US" sz="2000" b="1" dirty="0" smtClean="0"/>
              <a:t>Spicy Nodes: </a:t>
            </a:r>
          </a:p>
          <a:p>
            <a:r>
              <a:rPr lang="en-US" sz="2000" i="1" dirty="0" smtClean="0"/>
              <a:t>Copyright and Reliable Resources Presentation</a:t>
            </a:r>
            <a:endParaRPr lang="en-US" sz="2000" i="1"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909142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609600" y="558548"/>
            <a:ext cx="3886200" cy="461665"/>
          </a:xfrm>
          <a:prstGeom prst="rect">
            <a:avLst/>
          </a:prstGeom>
          <a:noFill/>
        </p:spPr>
        <p:txBody>
          <a:bodyPr wrap="square" rtlCol="0">
            <a:spAutoFit/>
          </a:bodyPr>
          <a:lstStyle/>
          <a:p>
            <a:r>
              <a:rPr lang="en-US" sz="2000" b="1" dirty="0" smtClean="0"/>
              <a:t>Reliable</a:t>
            </a:r>
            <a:r>
              <a:rPr lang="en-US" sz="2400" b="1" dirty="0" smtClean="0"/>
              <a:t> </a:t>
            </a:r>
            <a:r>
              <a:rPr lang="en-US" sz="2000" b="1" dirty="0" smtClean="0"/>
              <a:t>resources—Not!</a:t>
            </a:r>
            <a:endParaRPr lang="en-US" sz="2000" b="1" dirty="0"/>
          </a:p>
        </p:txBody>
      </p:sp>
      <p:pic>
        <p:nvPicPr>
          <p:cNvPr id="5" name="Picture 4"/>
          <p:cNvPicPr>
            <a:picLocks noChangeAspect="1"/>
          </p:cNvPicPr>
          <p:nvPr>
            <p:custDataLst>
              <p:tags r:id="rId3"/>
            </p:custDataLst>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295399"/>
            <a:ext cx="9144000" cy="1235195"/>
          </a:xfrm>
          <a:prstGeom prst="rect">
            <a:avLst/>
          </a:prstGeom>
          <a:ln w="12700">
            <a:solidFill>
              <a:schemeClr val="tx1"/>
            </a:solidFill>
          </a:ln>
        </p:spPr>
      </p:pic>
      <p:pic>
        <p:nvPicPr>
          <p:cNvPr id="6" name="Picture 5"/>
          <p:cNvPicPr>
            <a:picLocks noChangeAspect="1"/>
          </p:cNvPicPr>
          <p:nvPr>
            <p:custDataLst>
              <p:tags r:id="rId4"/>
            </p:custDataLst>
          </p:nvPr>
        </p:nvPicPr>
        <p:blipFill>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908767" y="2971800"/>
            <a:ext cx="5419725" cy="3238500"/>
          </a:xfrm>
          <a:prstGeom prst="rect">
            <a:avLst/>
          </a:prstGeom>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456615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custDataLst>
              <p:tags r:id="rId2"/>
            </p:custDataLst>
          </p:nvPr>
        </p:nvSpPr>
        <p:spPr>
          <a:xfrm>
            <a:off x="533400" y="533400"/>
            <a:ext cx="2359941" cy="584775"/>
          </a:xfrm>
          <a:prstGeom prst="rect">
            <a:avLst/>
          </a:prstGeom>
        </p:spPr>
        <p:txBody>
          <a:bodyPr wrap="none">
            <a:spAutoFit/>
          </a:bodyPr>
          <a:lstStyle/>
          <a:p>
            <a:r>
              <a:rPr lang="en-US" sz="3200" b="1" dirty="0" smtClean="0"/>
              <a:t>Using </a:t>
            </a:r>
            <a:r>
              <a:rPr lang="en-US" sz="3200" b="1" dirty="0" err="1" smtClean="0"/>
              <a:t>diigo</a:t>
            </a:r>
            <a:endParaRPr lang="en-US" sz="3200" b="1" dirty="0"/>
          </a:p>
        </p:txBody>
      </p:sp>
      <p:pic>
        <p:nvPicPr>
          <p:cNvPr id="3" name="Picture 2"/>
          <p:cNvPicPr>
            <a:picLocks noChangeAspect="1"/>
          </p:cNvPicPr>
          <p:nvPr>
            <p:custDataLst>
              <p:tags r:id="rId3"/>
            </p:custDataLst>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69794" y="1118175"/>
            <a:ext cx="7925722" cy="5105400"/>
          </a:xfrm>
          <a:prstGeom prst="rect">
            <a:avLst/>
          </a:prstGeom>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23913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custDataLst>
              <p:tags r:id="rId2"/>
            </p:custDataLst>
          </p:nvPr>
        </p:nvSpPr>
        <p:spPr>
          <a:xfrm>
            <a:off x="533400" y="1535668"/>
            <a:ext cx="8153399" cy="1938992"/>
          </a:xfrm>
          <a:prstGeom prst="rect">
            <a:avLst/>
          </a:prstGeom>
        </p:spPr>
        <p:txBody>
          <a:bodyPr wrap="square">
            <a:spAutoFit/>
          </a:bodyPr>
          <a:lstStyle/>
          <a:p>
            <a:pPr marL="457200" indent="-457200">
              <a:buFont typeface="Arial" pitchFamily="34" charset="0"/>
              <a:buChar char="•"/>
            </a:pPr>
            <a:r>
              <a:rPr lang="en-US" sz="2400" dirty="0" smtClean="0">
                <a:latin typeface="Arial" pitchFamily="34" charset="0"/>
                <a:cs typeface="Arial" pitchFamily="34" charset="0"/>
              </a:rPr>
              <a:t>Teachers received laptops in May 2011 during final exam week</a:t>
            </a:r>
          </a:p>
          <a:p>
            <a:pPr marL="457200" indent="-457200">
              <a:buFont typeface="Arial" pitchFamily="34" charset="0"/>
              <a:buChar char="•"/>
            </a:pPr>
            <a:r>
              <a:rPr lang="en-US" sz="2400" dirty="0" smtClean="0">
                <a:latin typeface="Arial" pitchFamily="34" charset="0"/>
                <a:cs typeface="Arial" pitchFamily="34" charset="0"/>
              </a:rPr>
              <a:t>Extensive tech training offered during summer</a:t>
            </a:r>
            <a:endParaRPr lang="en-US" sz="2400" dirty="0">
              <a:latin typeface="Arial" pitchFamily="34" charset="0"/>
              <a:cs typeface="Arial" pitchFamily="34" charset="0"/>
            </a:endParaRPr>
          </a:p>
          <a:p>
            <a:pPr marL="457200" indent="-457200">
              <a:buFont typeface="Arial" pitchFamily="34" charset="0"/>
              <a:buChar char="•"/>
            </a:pPr>
            <a:r>
              <a:rPr lang="en-US" sz="2400" dirty="0" smtClean="0">
                <a:latin typeface="Arial" pitchFamily="34" charset="0"/>
                <a:cs typeface="Arial" pitchFamily="34" charset="0"/>
              </a:rPr>
              <a:t>Faculty &amp; students attended mandatory training in early August as 1050 student laptops were rolled out.</a:t>
            </a:r>
          </a:p>
        </p:txBody>
      </p:sp>
      <p:sp>
        <p:nvSpPr>
          <p:cNvPr id="3" name="TextBox 2"/>
          <p:cNvSpPr txBox="1"/>
          <p:nvPr>
            <p:custDataLst>
              <p:tags r:id="rId3"/>
            </p:custDataLst>
          </p:nvPr>
        </p:nvSpPr>
        <p:spPr>
          <a:xfrm>
            <a:off x="685799" y="821089"/>
            <a:ext cx="7315200" cy="461665"/>
          </a:xfrm>
          <a:prstGeom prst="rect">
            <a:avLst/>
          </a:prstGeom>
          <a:noFill/>
        </p:spPr>
        <p:txBody>
          <a:bodyPr wrap="square" rtlCol="0">
            <a:spAutoFit/>
          </a:bodyPr>
          <a:lstStyle/>
          <a:p>
            <a:r>
              <a:rPr lang="en-US" sz="2400" b="1" dirty="0" smtClean="0"/>
              <a:t>In the Beginning</a:t>
            </a:r>
            <a:endParaRPr lang="en-US" sz="2400" b="1" dirty="0"/>
          </a:p>
        </p:txBody>
      </p:sp>
      <p:pic>
        <p:nvPicPr>
          <p:cNvPr id="5" name="Picture 4" descr="C:\Users\deborahkremheller\Pictures\2010-08-17 001\DSC01584.JPG"/>
          <p:cNvPicPr/>
          <p:nvPr>
            <p:custDataLst>
              <p:tags r:id="rId4"/>
            </p:custDataLst>
          </p:nvPr>
        </p:nvPicPr>
        <p:blipFill>
          <a:blip r:embed="rId8"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66800" y="3733800"/>
            <a:ext cx="3179350" cy="2383155"/>
          </a:xfrm>
          <a:prstGeom prst="rect">
            <a:avLst/>
          </a:prstGeom>
          <a:noFill/>
          <a:ln w="28575">
            <a:solidFill>
              <a:schemeClr val="tx1"/>
            </a:solidFill>
          </a:ln>
        </p:spPr>
      </p:pic>
      <p:sp>
        <p:nvSpPr>
          <p:cNvPr id="6" name="Rectangle 5"/>
          <p:cNvSpPr/>
          <p:nvPr>
            <p:custDataLst>
              <p:tags r:id="rId5"/>
            </p:custDataLst>
          </p:nvPr>
        </p:nvSpPr>
        <p:spPr>
          <a:xfrm>
            <a:off x="4495800" y="4343070"/>
            <a:ext cx="3733800" cy="646331"/>
          </a:xfrm>
          <a:prstGeom prst="rect">
            <a:avLst/>
          </a:prstGeom>
        </p:spPr>
        <p:txBody>
          <a:bodyPr wrap="square">
            <a:spAutoFit/>
          </a:bodyPr>
          <a:lstStyle/>
          <a:p>
            <a:r>
              <a:rPr lang="en-US" b="1" i="1" dirty="0"/>
              <a:t>Laptop triage area in the library – Summer of 2011</a:t>
            </a:r>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39334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C:\Users\deborahkremheller\Pictures\2011-01-21 001\Lausanne pic.jpg"/>
          <p:cNvPicPr/>
          <p:nvPr>
            <p:custDataLst>
              <p:tags r:id="rId2"/>
            </p:custDataLst>
          </p:nvPr>
        </p:nvPicPr>
        <p:blipFill rotWithShape="1">
          <a:blip r:embed="rId7"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12325" r="3929" b="8509"/>
          <a:stretch/>
        </p:blipFill>
        <p:spPr bwMode="auto">
          <a:xfrm>
            <a:off x="1981200" y="1600200"/>
            <a:ext cx="4755642" cy="274408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custDataLst>
              <p:tags r:id="rId3"/>
            </p:custDataLst>
          </p:nvPr>
        </p:nvSpPr>
        <p:spPr>
          <a:xfrm>
            <a:off x="1981200" y="4495800"/>
            <a:ext cx="6384173" cy="1600438"/>
          </a:xfrm>
          <a:prstGeom prst="rect">
            <a:avLst/>
          </a:prstGeom>
          <a:noFill/>
        </p:spPr>
        <p:txBody>
          <a:bodyPr wrap="square" rtlCol="0">
            <a:spAutoFit/>
          </a:bodyPr>
          <a:lstStyle/>
          <a:p>
            <a:r>
              <a:rPr lang="en-US" sz="2000" b="1" dirty="0" smtClean="0"/>
              <a:t>Lausanne Laptop Institute 2011</a:t>
            </a:r>
          </a:p>
          <a:p>
            <a:r>
              <a:rPr lang="en-US" sz="2000" dirty="0" smtClean="0"/>
              <a:t>Happy, Relaxed…  Delusional?</a:t>
            </a:r>
          </a:p>
          <a:p>
            <a:r>
              <a:rPr lang="en-US" sz="2000" dirty="0" smtClean="0"/>
              <a:t>Everyone seems so smart…</a:t>
            </a:r>
          </a:p>
          <a:p>
            <a:r>
              <a:rPr lang="en-US" sz="2000" dirty="0" smtClean="0"/>
              <a:t>Why did they send us?</a:t>
            </a:r>
          </a:p>
          <a:p>
            <a:endParaRPr lang="en-US" dirty="0"/>
          </a:p>
        </p:txBody>
      </p:sp>
      <p:sp>
        <p:nvSpPr>
          <p:cNvPr id="2" name="TextBox 1"/>
          <p:cNvSpPr txBox="1"/>
          <p:nvPr>
            <p:custDataLst>
              <p:tags r:id="rId4"/>
            </p:custDataLst>
          </p:nvPr>
        </p:nvSpPr>
        <p:spPr>
          <a:xfrm>
            <a:off x="990600" y="685800"/>
            <a:ext cx="3733800" cy="461665"/>
          </a:xfrm>
          <a:prstGeom prst="rect">
            <a:avLst/>
          </a:prstGeom>
          <a:noFill/>
        </p:spPr>
        <p:txBody>
          <a:bodyPr wrap="square" rtlCol="0">
            <a:spAutoFit/>
          </a:bodyPr>
          <a:lstStyle/>
          <a:p>
            <a:r>
              <a:rPr lang="en-US" sz="2400" b="1" i="1" dirty="0" smtClean="0"/>
              <a:t>Here We Were…</a:t>
            </a:r>
            <a:endParaRPr lang="en-US" sz="2400" b="1" i="1"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06183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custDataLst>
              <p:tags r:id="rId2"/>
            </p:custDataLst>
          </p:nvPr>
        </p:nvSpPr>
        <p:spPr>
          <a:xfrm>
            <a:off x="723900" y="1494764"/>
            <a:ext cx="7467600" cy="4770537"/>
          </a:xfrm>
          <a:prstGeom prst="rect">
            <a:avLst/>
          </a:prstGeom>
        </p:spPr>
        <p:txBody>
          <a:bodyPr wrap="square">
            <a:spAutoFit/>
          </a:bodyPr>
          <a:lstStyle/>
          <a:p>
            <a:pPr fontAlgn="base"/>
            <a:r>
              <a:rPr lang="en-US" sz="2400" b="1" dirty="0" smtClean="0"/>
              <a:t> </a:t>
            </a:r>
            <a:endParaRPr lang="en-US" sz="2000" dirty="0"/>
          </a:p>
          <a:p>
            <a:pPr marL="342900" indent="-342900" fontAlgn="base">
              <a:buFont typeface="Arial" pitchFamily="34" charset="0"/>
              <a:buChar char="•"/>
            </a:pPr>
            <a:r>
              <a:rPr lang="en-US" sz="2000" dirty="0"/>
              <a:t>Participate in the curriculum development process to ensure that the curriculum includes all literacy skills--information, media, visual, digital, and technological literacy-- which this first year focused on professional development and teacher support</a:t>
            </a:r>
            <a:br>
              <a:rPr lang="en-US" sz="2000" dirty="0"/>
            </a:br>
            <a:endParaRPr lang="en-US" sz="2000" dirty="0"/>
          </a:p>
          <a:p>
            <a:pPr marL="342900" indent="-342900" fontAlgn="base">
              <a:buFont typeface="Arial" pitchFamily="34" charset="0"/>
              <a:buChar char="•"/>
            </a:pPr>
            <a:r>
              <a:rPr lang="en-US" sz="2000" dirty="0"/>
              <a:t>Collaborate with teachers to design engaging inquiry learning experiences with assessments that foster critical thinking (rigor and relevance) </a:t>
            </a:r>
          </a:p>
          <a:p>
            <a:pPr marL="342900" indent="-342900" fontAlgn="base">
              <a:buFont typeface="Arial" pitchFamily="34" charset="0"/>
              <a:buChar char="•"/>
            </a:pPr>
            <a:endParaRPr lang="en-US" sz="2000" dirty="0"/>
          </a:p>
          <a:p>
            <a:pPr marL="342900" indent="-342900" fontAlgn="base">
              <a:buFont typeface="Arial" pitchFamily="34" charset="0"/>
              <a:buChar char="•"/>
            </a:pPr>
            <a:endParaRPr lang="en-US" sz="2000" dirty="0"/>
          </a:p>
          <a:p>
            <a:pPr marL="342900" indent="-342900" fontAlgn="base">
              <a:buFont typeface="Arial" pitchFamily="34" charset="0"/>
              <a:buChar char="•"/>
            </a:pPr>
            <a:r>
              <a:rPr lang="en-US" sz="2000" dirty="0"/>
              <a:t>Step up training re: copyright, privacy, and acceptable use</a:t>
            </a:r>
          </a:p>
          <a:p>
            <a:endParaRPr lang="en-US" sz="2000" dirty="0" smtClean="0">
              <a:solidFill>
                <a:srgbClr val="FF0000"/>
              </a:solidFill>
            </a:endParaRPr>
          </a:p>
        </p:txBody>
      </p:sp>
      <p:sp>
        <p:nvSpPr>
          <p:cNvPr id="3" name="TextBox 2"/>
          <p:cNvSpPr txBox="1"/>
          <p:nvPr>
            <p:custDataLst>
              <p:tags r:id="rId3"/>
            </p:custDataLst>
          </p:nvPr>
        </p:nvSpPr>
        <p:spPr>
          <a:xfrm>
            <a:off x="685800" y="663767"/>
            <a:ext cx="7848600" cy="830997"/>
          </a:xfrm>
          <a:prstGeom prst="rect">
            <a:avLst/>
          </a:prstGeom>
          <a:noFill/>
        </p:spPr>
        <p:txBody>
          <a:bodyPr wrap="square" rtlCol="0">
            <a:spAutoFit/>
          </a:bodyPr>
          <a:lstStyle/>
          <a:p>
            <a:r>
              <a:rPr lang="en-US" sz="2400" b="1" dirty="0" smtClean="0"/>
              <a:t>Proactive </a:t>
            </a:r>
            <a:r>
              <a:rPr lang="en-US" sz="2400" b="1" dirty="0"/>
              <a:t>Approach:  </a:t>
            </a:r>
            <a:endParaRPr lang="en-US" sz="2400" b="1" dirty="0" smtClean="0"/>
          </a:p>
          <a:p>
            <a:r>
              <a:rPr lang="en-US" sz="2400" b="1" i="1" dirty="0" smtClean="0"/>
              <a:t>Explained Our Role </a:t>
            </a:r>
            <a:r>
              <a:rPr lang="en-US" sz="2400" b="1" i="1" dirty="0"/>
              <a:t>to </a:t>
            </a:r>
            <a:r>
              <a:rPr lang="en-US" sz="2400" b="1" i="1" dirty="0" smtClean="0"/>
              <a:t>the Administration</a:t>
            </a:r>
            <a:endParaRPr lang="en-US" sz="2400" b="1" i="1"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625733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custDataLst>
              <p:tags r:id="rId2"/>
            </p:custDataLst>
          </p:nvPr>
        </p:nvSpPr>
        <p:spPr>
          <a:xfrm>
            <a:off x="876300" y="1969427"/>
            <a:ext cx="7467600" cy="4154984"/>
          </a:xfrm>
          <a:prstGeom prst="rect">
            <a:avLst/>
          </a:prstGeom>
        </p:spPr>
        <p:txBody>
          <a:bodyPr wrap="square">
            <a:spAutoFit/>
          </a:bodyPr>
          <a:lstStyle/>
          <a:p>
            <a:endParaRPr lang="en-US" sz="2400" b="1" dirty="0" smtClean="0"/>
          </a:p>
          <a:p>
            <a:r>
              <a:rPr lang="en-US" sz="2400" b="1" dirty="0" smtClean="0"/>
              <a:t>Became part of Learning </a:t>
            </a:r>
            <a:r>
              <a:rPr lang="en-US" sz="2400" b="1" dirty="0"/>
              <a:t>Innovation Team– </a:t>
            </a:r>
            <a:r>
              <a:rPr lang="en-US" sz="2400" b="1" dirty="0" smtClean="0"/>
              <a:t>LIT </a:t>
            </a:r>
            <a:r>
              <a:rPr lang="en-US" sz="2400" dirty="0" smtClean="0"/>
              <a:t>Librarians </a:t>
            </a:r>
            <a:r>
              <a:rPr lang="en-US" sz="2400" dirty="0"/>
              <a:t>+ Curriculum Coach + Technology Integration Specialist + </a:t>
            </a:r>
            <a:r>
              <a:rPr lang="en-US" sz="2400" dirty="0" smtClean="0"/>
              <a:t>Assistant Principal</a:t>
            </a:r>
          </a:p>
          <a:p>
            <a:endParaRPr lang="en-US" sz="2400" dirty="0"/>
          </a:p>
          <a:p>
            <a:pPr marL="342900" indent="-342900">
              <a:buFont typeface="Arial" pitchFamily="34" charset="0"/>
              <a:buChar char="•"/>
            </a:pPr>
            <a:r>
              <a:rPr lang="en-US" sz="2400" dirty="0"/>
              <a:t>P</a:t>
            </a:r>
            <a:r>
              <a:rPr lang="en-US" sz="2400" dirty="0" smtClean="0"/>
              <a:t>rofessional development for teachers</a:t>
            </a:r>
          </a:p>
          <a:p>
            <a:pPr marL="342900" indent="-342900">
              <a:buFont typeface="Arial" pitchFamily="34" charset="0"/>
              <a:buChar char="•"/>
            </a:pPr>
            <a:r>
              <a:rPr lang="en-US" sz="2400" dirty="0" smtClean="0"/>
              <a:t>Teacher survey in October</a:t>
            </a:r>
          </a:p>
          <a:p>
            <a:pPr lvl="1"/>
            <a:r>
              <a:rPr lang="en-US" sz="2400" dirty="0" smtClean="0">
                <a:sym typeface="Symbol"/>
              </a:rPr>
              <a:t></a:t>
            </a:r>
            <a:r>
              <a:rPr lang="en-US" sz="2400" dirty="0" smtClean="0"/>
              <a:t>Tech coordinator revamped training</a:t>
            </a:r>
          </a:p>
          <a:p>
            <a:pPr lvl="1"/>
            <a:r>
              <a:rPr lang="en-US" sz="2400" dirty="0" smtClean="0">
                <a:sym typeface="Symbol"/>
              </a:rPr>
              <a:t></a:t>
            </a:r>
            <a:r>
              <a:rPr lang="en-US" sz="2400" dirty="0" smtClean="0"/>
              <a:t>Consolidated web resources</a:t>
            </a:r>
          </a:p>
          <a:p>
            <a:pPr marL="342900" indent="-342900">
              <a:buFont typeface="Arial" pitchFamily="34" charset="0"/>
              <a:buChar char="•"/>
            </a:pPr>
            <a:endParaRPr lang="en-US" sz="2400" dirty="0" smtClean="0"/>
          </a:p>
          <a:p>
            <a:endParaRPr lang="en-US" sz="2400" dirty="0" smtClean="0"/>
          </a:p>
        </p:txBody>
      </p:sp>
      <p:sp>
        <p:nvSpPr>
          <p:cNvPr id="3" name="TextBox 2"/>
          <p:cNvSpPr txBox="1"/>
          <p:nvPr>
            <p:custDataLst>
              <p:tags r:id="rId3"/>
            </p:custDataLst>
          </p:nvPr>
        </p:nvSpPr>
        <p:spPr>
          <a:xfrm>
            <a:off x="685800" y="1108816"/>
            <a:ext cx="7848600" cy="584775"/>
          </a:xfrm>
          <a:prstGeom prst="rect">
            <a:avLst/>
          </a:prstGeom>
          <a:noFill/>
        </p:spPr>
        <p:txBody>
          <a:bodyPr wrap="square" rtlCol="0">
            <a:spAutoFit/>
          </a:bodyPr>
          <a:lstStyle/>
          <a:p>
            <a:r>
              <a:rPr lang="en-US" sz="3200" b="1" dirty="0" smtClean="0"/>
              <a:t>Participate in the Process: </a:t>
            </a:r>
            <a:endParaRPr lang="en-US" sz="3200"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242615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custDataLst>
              <p:tags r:id="rId2"/>
            </p:custDataLst>
          </p:nvPr>
        </p:nvSpPr>
        <p:spPr>
          <a:xfrm>
            <a:off x="685800" y="4216270"/>
            <a:ext cx="3466176" cy="1138773"/>
          </a:xfrm>
          <a:prstGeom prst="rect">
            <a:avLst/>
          </a:prstGeom>
        </p:spPr>
        <p:txBody>
          <a:bodyPr wrap="square">
            <a:spAutoFit/>
          </a:bodyPr>
          <a:lstStyle/>
          <a:p>
            <a:r>
              <a:rPr lang="en-US" sz="3200" b="1" dirty="0">
                <a:hlinkClick r:id="rId8"/>
              </a:rPr>
              <a:t>STM Quick Bytes</a:t>
            </a:r>
            <a:endParaRPr lang="en-US" sz="3200" b="1" dirty="0"/>
          </a:p>
          <a:p>
            <a:endParaRPr lang="en-US" sz="3600" b="1" dirty="0" smtClean="0"/>
          </a:p>
        </p:txBody>
      </p:sp>
      <p:pic>
        <p:nvPicPr>
          <p:cNvPr id="3" name="Picture 2">
            <a:hlinkClick r:id="rId9"/>
          </p:cNvPr>
          <p:cNvPicPr>
            <a:picLocks noChangeAspect="1"/>
          </p:cNvPicPr>
          <p:nvPr>
            <p:custDataLst>
              <p:tags r:id="rId3"/>
            </p:custDataLst>
          </p:nvPr>
        </p:nvPicPr>
        <p:blipFill>
          <a:blip r:embed="rId10"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86360" y="792089"/>
            <a:ext cx="4066716" cy="2739212"/>
          </a:xfrm>
          <a:prstGeom prst="rect">
            <a:avLst/>
          </a:prstGeom>
        </p:spPr>
      </p:pic>
      <p:pic>
        <p:nvPicPr>
          <p:cNvPr id="4" name="Picture 3"/>
          <p:cNvPicPr>
            <a:picLocks noChangeAspect="1"/>
          </p:cNvPicPr>
          <p:nvPr>
            <p:custDataLst>
              <p:tags r:id="rId4"/>
            </p:custDataLst>
          </p:nvPr>
        </p:nvPicPr>
        <p:blipFill>
          <a:blip r:embed="rId11">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151976" y="3614044"/>
            <a:ext cx="4347988" cy="2802036"/>
          </a:xfrm>
          <a:prstGeom prst="rect">
            <a:avLst/>
          </a:prstGeom>
        </p:spPr>
      </p:pic>
      <p:sp>
        <p:nvSpPr>
          <p:cNvPr id="5" name="TextBox 4"/>
          <p:cNvSpPr txBox="1"/>
          <p:nvPr>
            <p:custDataLst>
              <p:tags r:id="rId5"/>
            </p:custDataLst>
          </p:nvPr>
        </p:nvSpPr>
        <p:spPr>
          <a:xfrm>
            <a:off x="4800600" y="2362200"/>
            <a:ext cx="3375546" cy="954107"/>
          </a:xfrm>
          <a:prstGeom prst="rect">
            <a:avLst/>
          </a:prstGeom>
          <a:noFill/>
        </p:spPr>
        <p:txBody>
          <a:bodyPr wrap="square" rtlCol="0">
            <a:spAutoFit/>
          </a:bodyPr>
          <a:lstStyle/>
          <a:p>
            <a:r>
              <a:rPr lang="en-US" sz="2800" b="1" dirty="0" smtClean="0"/>
              <a:t>Library project: </a:t>
            </a:r>
          </a:p>
          <a:p>
            <a:r>
              <a:rPr lang="en-US" sz="2800" b="1" dirty="0" smtClean="0"/>
              <a:t>Teacher resources</a:t>
            </a:r>
            <a:endParaRPr lang="en-US" sz="2800" b="1"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76620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custDataLst>
              <p:tags r:id="rId2"/>
            </p:custDataLst>
          </p:nvPr>
        </p:nvSpPr>
        <p:spPr>
          <a:xfrm>
            <a:off x="685800" y="990600"/>
            <a:ext cx="7848600" cy="2677656"/>
          </a:xfrm>
          <a:prstGeom prst="rect">
            <a:avLst/>
          </a:prstGeom>
          <a:noFill/>
        </p:spPr>
        <p:txBody>
          <a:bodyPr wrap="square" rtlCol="0">
            <a:spAutoFit/>
          </a:bodyPr>
          <a:lstStyle/>
          <a:p>
            <a:r>
              <a:rPr lang="en-US" sz="3200" b="1" dirty="0" smtClean="0"/>
              <a:t>Collaborate with Teachers: </a:t>
            </a:r>
          </a:p>
          <a:p>
            <a:endParaRPr lang="en-US" sz="1200" b="1" dirty="0" smtClean="0"/>
          </a:p>
          <a:p>
            <a:pPr marL="342900" indent="-342900">
              <a:buFont typeface="Arial" pitchFamily="34" charset="0"/>
              <a:buChar char="•"/>
            </a:pPr>
            <a:r>
              <a:rPr lang="en-US" sz="2000" dirty="0" smtClean="0"/>
              <a:t>Started with </a:t>
            </a:r>
            <a:r>
              <a:rPr lang="en-US" sz="2000" dirty="0" err="1" smtClean="0"/>
              <a:t>inservice</a:t>
            </a:r>
            <a:r>
              <a:rPr lang="en-US" sz="2000" dirty="0" smtClean="0"/>
              <a:t>–shared web tools for specific departments </a:t>
            </a:r>
          </a:p>
          <a:p>
            <a:endParaRPr lang="en-US" sz="1200" dirty="0" smtClean="0"/>
          </a:p>
          <a:p>
            <a:pPr marL="342900" indent="-342900">
              <a:buFont typeface="Arial" pitchFamily="34" charset="0"/>
              <a:buChar char="•"/>
            </a:pPr>
            <a:r>
              <a:rPr lang="en-US" sz="2000" dirty="0" smtClean="0"/>
              <a:t>Looked for ways to modify/improve old projects</a:t>
            </a:r>
          </a:p>
          <a:p>
            <a:endParaRPr lang="en-US" sz="1200" dirty="0" smtClean="0"/>
          </a:p>
          <a:p>
            <a:pPr marL="342900" indent="-342900">
              <a:buFont typeface="Arial" pitchFamily="34" charset="0"/>
              <a:buChar char="•"/>
            </a:pPr>
            <a:r>
              <a:rPr lang="en-US" sz="2000" dirty="0" smtClean="0"/>
              <a:t>Worked to emphasize the process of research--to move students from searchers to researchers.</a:t>
            </a:r>
            <a:endParaRPr lang="en-US" sz="2000" dirty="0"/>
          </a:p>
        </p:txBody>
      </p:sp>
      <p:pic>
        <p:nvPicPr>
          <p:cNvPr id="5" name="Picture 4" descr="C:\Users\deborahkremheller\Pictures\2011-01-21 001\DSC01638.JPG"/>
          <p:cNvPicPr/>
          <p:nvPr>
            <p:custDataLst>
              <p:tags r:id="rId3"/>
            </p:custDataLst>
          </p:nvPr>
        </p:nvPicPr>
        <p:blipFill>
          <a:blip r:embed="rId6"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552700" y="3810000"/>
            <a:ext cx="3848100" cy="2514600"/>
          </a:xfrm>
          <a:prstGeom prst="rect">
            <a:avLst/>
          </a:prstGeom>
          <a:noFill/>
          <a:ln w="9525">
            <a:solidFill>
              <a:schemeClr val="tx1"/>
            </a:solidFill>
          </a:ln>
        </p:spPr>
      </p:pic>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14331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762000" y="653385"/>
            <a:ext cx="7062651" cy="400110"/>
          </a:xfrm>
          <a:prstGeom prst="rect">
            <a:avLst/>
          </a:prstGeom>
          <a:noFill/>
        </p:spPr>
        <p:txBody>
          <a:bodyPr wrap="square" rtlCol="0">
            <a:spAutoFit/>
          </a:bodyPr>
          <a:lstStyle/>
          <a:p>
            <a:r>
              <a:rPr lang="en-US" sz="2000" b="1" dirty="0" err="1" smtClean="0"/>
              <a:t>Shelfari</a:t>
            </a:r>
            <a:r>
              <a:rPr lang="en-US" sz="2000" b="1" dirty="0" smtClean="0"/>
              <a:t>: Web-based tool used to enhance instruction</a:t>
            </a:r>
          </a:p>
        </p:txBody>
      </p:sp>
      <p:pic>
        <p:nvPicPr>
          <p:cNvPr id="3" name="Picture 2"/>
          <p:cNvPicPr>
            <a:picLocks noChangeAspect="1" noChangeArrowheads="1"/>
          </p:cNvPicPr>
          <p:nvPr>
            <p:custDataLst>
              <p:tags r:id="rId3"/>
            </p:custDataLst>
          </p:nvPr>
        </p:nvPicPr>
        <p:blipFill>
          <a:blip r:embed="rId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94211" y="1219200"/>
            <a:ext cx="8177058" cy="472736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Rectangle 4"/>
          <p:cNvSpPr/>
          <p:nvPr>
            <p:custDataLst>
              <p:tags r:id="rId4"/>
            </p:custDataLst>
          </p:nvPr>
        </p:nvSpPr>
        <p:spPr>
          <a:xfrm>
            <a:off x="457200" y="2667000"/>
            <a:ext cx="1987515" cy="2308324"/>
          </a:xfrm>
          <a:prstGeom prst="rect">
            <a:avLst/>
          </a:prstGeom>
          <a:solidFill>
            <a:srgbClr val="00206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algn="ctr"/>
            <a:r>
              <a:rPr lang="en-US" sz="2400" dirty="0" smtClean="0">
                <a:solidFill>
                  <a:schemeClr val="bg1"/>
                </a:solidFill>
                <a:latin typeface="AR JULIAN" pitchFamily="2" charset="0"/>
              </a:rPr>
              <a:t>Picking research topic is made easier with </a:t>
            </a:r>
            <a:r>
              <a:rPr lang="en-US" sz="2400" dirty="0" err="1" smtClean="0">
                <a:solidFill>
                  <a:schemeClr val="bg1"/>
                </a:solidFill>
                <a:latin typeface="AR JULIAN" pitchFamily="2" charset="0"/>
              </a:rPr>
              <a:t>shelfari</a:t>
            </a:r>
            <a:endParaRPr lang="en-US" sz="2400" dirty="0" smtClean="0">
              <a:solidFill>
                <a:schemeClr val="bg1"/>
              </a:solidFill>
              <a:latin typeface="AR JULIAN" pitchFamily="2" charset="0"/>
            </a:endParaRPr>
          </a:p>
        </p:txBody>
      </p:sp>
      <p:sp>
        <p:nvSpPr>
          <p:cNvPr id="6" name="TextBox 5"/>
          <p:cNvSpPr txBox="1"/>
          <p:nvPr>
            <p:custDataLst>
              <p:tags r:id="rId5"/>
            </p:custDataLst>
          </p:nvPr>
        </p:nvSpPr>
        <p:spPr>
          <a:xfrm>
            <a:off x="533400" y="6019800"/>
            <a:ext cx="8153400" cy="369332"/>
          </a:xfrm>
          <a:prstGeom prst="rect">
            <a:avLst/>
          </a:prstGeom>
          <a:noFill/>
        </p:spPr>
        <p:txBody>
          <a:bodyPr wrap="square" rtlCol="0">
            <a:spAutoFit/>
          </a:bodyPr>
          <a:lstStyle/>
          <a:p>
            <a:r>
              <a:rPr lang="en-US" dirty="0" smtClean="0"/>
              <a:t>Ms</a:t>
            </a:r>
            <a:r>
              <a:rPr lang="en-US" dirty="0"/>
              <a:t>. Jill </a:t>
            </a:r>
            <a:r>
              <a:rPr lang="en-US" dirty="0" err="1"/>
              <a:t>Doise</a:t>
            </a:r>
            <a:r>
              <a:rPr lang="en-US" dirty="0"/>
              <a:t>, STM English </a:t>
            </a:r>
            <a:r>
              <a:rPr lang="en-US" dirty="0" smtClean="0"/>
              <a:t>Department</a:t>
            </a:r>
            <a:endParaRPr lang="en-US" dirty="0"/>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863432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vTqR1tZV77RorGdJz3Fys"/>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zK8Uz1ZLKeCSogdvB4y0o5"/>
</p:tagLst>
</file>

<file path=ppt/tags/tag10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2ldnXxrGSZhNvUS0ilJKUv"/>
</p:tagLst>
</file>

<file path=ppt/tags/tag10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NQXfdbrs9APCaDxC0I674e"/>
</p:tagLst>
</file>

<file path=ppt/tags/tag10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SFwlh5eSPTeeQv5vloZbkI"/>
</p:tagLst>
</file>

<file path=ppt/tags/tag10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5JbYqcAT5qxxmqIjfepQG"/>
</p:tagLst>
</file>

<file path=ppt/tags/tag10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YSJftFl1EMqyyRw2c0gyGJ"/>
</p:tagLst>
</file>

<file path=ppt/tags/tag10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7Ye5r00G5xrxd2s4pcvL4d"/>
</p:tagLst>
</file>

<file path=ppt/tags/tag10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cD5abioQSEoB6RrJXwfRrD"/>
</p:tagLst>
</file>

<file path=ppt/tags/tag10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7ZNzcg2e9i0fF69it2DNUM"/>
</p:tagLst>
</file>

<file path=ppt/tags/tag10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Nii32gZMGyEULQWF6cFgbo"/>
</p:tagLst>
</file>

<file path=ppt/tags/tag10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QbhwNyrds57pU5KwJcfIDs"/>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m2n5NRT8d0QGzEu3Fm95pN"/>
</p:tagLst>
</file>

<file path=ppt/tags/tag1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4KuV3pGNJTBjgpLp3n4MNb"/>
</p:tagLst>
</file>

<file path=ppt/tags/tag1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WZovmDuQQ0n6w1Sv2xFmd"/>
</p:tagLst>
</file>

<file path=ppt/tags/tag1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NAOlLk8SEQESNxWFTj9e3K"/>
</p:tagLst>
</file>

<file path=ppt/tags/tag1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j3tVYdyhTVpvAQsRLKQzmF"/>
</p:tagLst>
</file>

<file path=ppt/tags/tag1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SienaS2e8OJ9ozaAjlXc9"/>
</p:tagLst>
</file>

<file path=ppt/tags/tag1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eJuWP8dv8a2iV2xXYZCCw"/>
</p:tagLst>
</file>

<file path=ppt/tags/tag1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vELfgY7EuxwpZez7iLeoEJ"/>
</p:tagLst>
</file>

<file path=ppt/tags/tag1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44nx6JJQS5y994vTe3U1CG"/>
</p:tagLst>
</file>

<file path=ppt/tags/tag1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y76D83lnYzxc9E6oJouFf5"/>
</p:tagLst>
</file>

<file path=ppt/tags/tag1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9LX13JWIATnvgrsBFuv6Z"/>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cKWOi1iGWnun5wud7SC1B"/>
</p:tagLst>
</file>

<file path=ppt/tags/tag1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BXUQNPkvwXrtEXSa1hD2QX"/>
</p:tagLst>
</file>

<file path=ppt/tags/tag1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vgf5derUpB1DyP9IWzafqR"/>
</p:tagLst>
</file>

<file path=ppt/tags/tag1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M8PWhNPaKYuxO3bgUCd3W"/>
</p:tagLst>
</file>

<file path=ppt/tags/tag1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V1CuArDdR48EE8HXS2HHNH"/>
</p:tagLst>
</file>

<file path=ppt/tags/tag1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v9p36Q0JpDTmQ6dsGmcXST"/>
</p:tagLst>
</file>

<file path=ppt/tags/tag1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ZbQeiDr4lY0L8v0aLSdz7U"/>
</p:tagLst>
</file>

<file path=ppt/tags/tag1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TaVtj1zvl8ews4wkMc8Eu"/>
</p:tagLst>
</file>

<file path=ppt/tags/tag1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nlFJYAPEdpiDg4fYWNslg3"/>
</p:tagLst>
</file>

<file path=ppt/tags/tag1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hhAJqmlvQPCNwTbnHHQ8x"/>
</p:tagLst>
</file>

<file path=ppt/tags/tag1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dCALna2pKKeR8SDSABd9Qi"/>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2IGz1xpbQjFzcblQ3B6UjT"/>
</p:tagLst>
</file>

<file path=ppt/tags/tag1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DMGDHLOi2RJ4OuyyERfGLB"/>
</p:tagLst>
</file>

<file path=ppt/tags/tag1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UEyD8pvqOmd3F0Y2bj554"/>
</p:tagLst>
</file>

<file path=ppt/tags/tag1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nWo0xu66DYHVcG6PwT0fjq"/>
</p:tagLst>
</file>

<file path=ppt/tags/tag1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tveWVMVp7MDjIT2lS3QUnr"/>
</p:tagLst>
</file>

<file path=ppt/tags/tag1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8sjRcFq5PLXrtayBuwC8X"/>
</p:tagLst>
</file>

<file path=ppt/tags/tag1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S9oFSh5RZf7oHwyKmlpEn"/>
</p:tagLst>
</file>

<file path=ppt/tags/tag1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zzgGs2iTNyfzpAasxN8ZYL"/>
</p:tagLst>
</file>

<file path=ppt/tags/tag1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quLFwjYbQQe2B2GalygvF3"/>
</p:tagLst>
</file>

<file path=ppt/tags/tag1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uHbmpdyOynkydFNXgbmto"/>
</p:tagLst>
</file>

<file path=ppt/tags/tag1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1GzRW7cNyJHWLKZLRPCUJs"/>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5gowb92dNMea1fehuTv54"/>
</p:tagLst>
</file>

<file path=ppt/tags/tag1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QtmOVAIiA5D7MS8bXGDc0"/>
</p:tagLst>
</file>

<file path=ppt/tags/tag14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D8GYqRt4w49ygRIZBiY6gN"/>
</p:tagLst>
</file>

<file path=ppt/tags/tag14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EohTGcrLWHajWU49v67Vlx"/>
</p:tagLst>
</file>

<file path=ppt/tags/tag14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6Gkla3f7r5bhziWoNQuhPZ"/>
</p:tagLst>
</file>

<file path=ppt/tags/tag14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AglUwmZiJIQMgJACNHl5jw"/>
</p:tagLst>
</file>

<file path=ppt/tags/tag14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ZUT36uMJVXR6640fxT79ms"/>
</p:tagLst>
</file>

<file path=ppt/tags/tag14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3UcMmMPsVy7S1TEhUuZ7OC"/>
</p:tagLst>
</file>

<file path=ppt/tags/tag14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qM1cNa3NWJG3hq0tfvvZNT"/>
</p:tagLst>
</file>

<file path=ppt/tags/tag14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VaDwCxarY9awt62TGBF817"/>
</p:tagLst>
</file>

<file path=ppt/tags/tag14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2Mze3DCDmExRRzhxvDuLw"/>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OSl8m4hv6h8qBiC0e2O5S"/>
</p:tagLst>
</file>

<file path=ppt/tags/tag15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KWUrmOTkERNKBJ3i6OlwN"/>
</p:tagLst>
</file>

<file path=ppt/tags/tag15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ozmnvT11Cr66kmHTPEVtMC"/>
</p:tagLst>
</file>

<file path=ppt/tags/tag15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RWfakp3avxlS82CkCgNJ20"/>
</p:tagLst>
</file>

<file path=ppt/tags/tag15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F36XyudwFp06S0Fg2pP98k"/>
</p:tagLst>
</file>

<file path=ppt/tags/tag15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S29CFmeoTSRlBeuR4f38Sd"/>
</p:tagLst>
</file>

<file path=ppt/tags/tag15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1JtcGxgdasw0qxNi6j8SR"/>
</p:tagLst>
</file>

<file path=ppt/tags/tag15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ZUAPRZuHVJ3EG8Tb9xQDFH"/>
</p:tagLst>
</file>

<file path=ppt/tags/tag15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4e3khWWOJlu1PTnPyLvfJ"/>
</p:tagLst>
</file>

<file path=ppt/tags/tag15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mKoU6WLifci1vBNFdKYUk"/>
</p:tagLst>
</file>

<file path=ppt/tags/tag15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c74hMIiR9saBRjVmQZ2r6"/>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MY1jAOjC1OOdfrvb2MYWiF"/>
</p:tagLst>
</file>

<file path=ppt/tags/tag16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hINoL1SyLhO83ygQOa3Zn2"/>
</p:tagLst>
</file>

<file path=ppt/tags/tag16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c4SbudbDWeIrwDqZgWrUWF"/>
</p:tagLst>
</file>

<file path=ppt/tags/tag16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QRTJtJQUYRTcUpgT0Gqjoa"/>
</p:tagLst>
</file>

<file path=ppt/tags/tag16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LUyiz1EkblPLmhvkoNPYvS"/>
</p:tagLst>
</file>

<file path=ppt/tags/tag16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sOKFw1PZrIfRWu2x8HRiW"/>
</p:tagLst>
</file>

<file path=ppt/tags/tag16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oTP4sQnZ1SGwiXCcDaZB2n"/>
</p:tagLst>
</file>

<file path=ppt/tags/tag16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fRERzV9my4EFvrVJ4kT8Sr"/>
</p:tagLst>
</file>

<file path=ppt/tags/tag16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FxkpY9hBxSpdX6NW5GDTD"/>
</p:tagLst>
</file>

<file path=ppt/tags/tag16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Acq36O3nY94OnYkfwacht7"/>
</p:tagLst>
</file>

<file path=ppt/tags/tag16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BKg8tWxE4XaTwFsvyNWbjX"/>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1BEWEtEshZW1UkPLfXS5s"/>
</p:tagLst>
</file>

<file path=ppt/tags/tag17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N6eYChnNseyP4kTlRkddyI"/>
</p:tagLst>
</file>

<file path=ppt/tags/tag17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oz7sHzvqBatokP8cM0aHP"/>
</p:tagLst>
</file>

<file path=ppt/tags/tag17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gxUZlaiS3fy5KPouOFdXNW"/>
</p:tagLst>
</file>

<file path=ppt/tags/tag17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5PZxIc9EYTP1i5NjmrrnNI"/>
</p:tagLst>
</file>

<file path=ppt/tags/tag17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FAVywJ8rdn1v81dslpdyyV"/>
</p:tagLst>
</file>

<file path=ppt/tags/tag17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VjA0JIXkXK1kSk3MDzKB1a"/>
</p:tagLst>
</file>

<file path=ppt/tags/tag17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3eGnhlkOJfnJFCYwZptTqh"/>
</p:tagLst>
</file>

<file path=ppt/tags/tag17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4vnnHfrvKWantA5Ls02NeY"/>
</p:tagLst>
</file>

<file path=ppt/tags/tag17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UmDdCYSTigHSZeXKF3uOM"/>
</p:tagLst>
</file>

<file path=ppt/tags/tag17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0tBr83Ee6TlvjJ5aTXlger"/>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clQ6PcfQ9A71ZHWSF9mlw"/>
</p:tagLst>
</file>

<file path=ppt/tags/tag1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iqBQc0IYpAtHpi5xEsdqP"/>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1fP9KsXy6TJHzXgDqDasum"/>
</p:tagLst>
</file>

<file path=ppt/tags/tag2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mUSl7OnhJI7NY3qvYZe7aa"/>
</p:tagLst>
</file>

<file path=ppt/tags/tag2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yhiEM8vT86pWvJv4clHFR"/>
</p:tagLst>
</file>

<file path=ppt/tags/tag2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mUrfE2FsYiEbok3PaA9ePY"/>
</p:tagLst>
</file>

<file path=ppt/tags/tag2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Hz7VLtV2MtvFbnRp75Qr9N"/>
</p:tagLst>
</file>

<file path=ppt/tags/tag2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K7prf1Lxr2ncR7JhbxVwb"/>
</p:tagLst>
</file>

<file path=ppt/tags/tag2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GJ8FYKs3onPUOnOl1G01V3"/>
</p:tagLst>
</file>

<file path=ppt/tags/tag2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COaZhoOETdgz3ohMghit3E"/>
</p:tagLst>
</file>

<file path=ppt/tags/tag2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yi3KVV9RVvfD6kuYs3fJtB"/>
</p:tagLst>
</file>

<file path=ppt/tags/tag2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Dfkp4fpJIs0YfSWxsTu2iL"/>
</p:tagLst>
</file>

<file path=ppt/tags/tag2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jphWhiOeejaXFNqvQUsbNN"/>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Qt607RtwA6ZcuEAIg01n1e"/>
</p:tagLst>
</file>

<file path=ppt/tags/tag3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D84C2VBmeriSVU87X6VtdG"/>
</p:tagLst>
</file>

<file path=ppt/tags/tag3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Nic86X2AA7YwM9SFfSDS5J"/>
</p:tagLst>
</file>

<file path=ppt/tags/tag3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FNRwnJXlfjzXlMpTPDjEQa"/>
</p:tagLst>
</file>

<file path=ppt/tags/tag3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Uo8YfhQ2PlB3CpgAziCfRE"/>
</p:tagLst>
</file>

<file path=ppt/tags/tag3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XPO5fm30yqTuTtnouFudud"/>
</p:tagLst>
</file>

<file path=ppt/tags/tag3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h90Cf401Ajfrja92uZPNa"/>
</p:tagLst>
</file>

<file path=ppt/tags/tag3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a8wNcbOXLE9KtwWfJNWxoi"/>
</p:tagLst>
</file>

<file path=ppt/tags/tag3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bD24dkDZdFqa61tP3Sb4PE"/>
</p:tagLst>
</file>

<file path=ppt/tags/tag3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6GPDdMKbTfMSWTL7XukLru"/>
</p:tagLst>
</file>

<file path=ppt/tags/tag3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jiqUMUK3lkswwlfA7Qe1Mb"/>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7HSJX68pv5XFol2Kl54ziD"/>
</p:tagLst>
</file>

<file path=ppt/tags/tag4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oe4A3VVHJ3dBnxdi0QqPTr"/>
</p:tagLst>
</file>

<file path=ppt/tags/tag4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qmpSnmtwpI8TbQbQP8DBo"/>
</p:tagLst>
</file>

<file path=ppt/tags/tag4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jUYHmPQoAWhWOEeE3ylfwN"/>
</p:tagLst>
</file>

<file path=ppt/tags/tag4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eD1rOZBHfQ06rra0xD8PL"/>
</p:tagLst>
</file>

<file path=ppt/tags/tag4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RWmcXcLAilRv1K3kn1oYe1"/>
</p:tagLst>
</file>

<file path=ppt/tags/tag4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6NxNcSxNCoY8mHFfRNQ7Wv"/>
</p:tagLst>
</file>

<file path=ppt/tags/tag4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8BqH6FaBJQxPQyF9ZS2vJt"/>
</p:tagLst>
</file>

<file path=ppt/tags/tag4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TnmF89B875BEWnvLRD0F8"/>
</p:tagLst>
</file>

<file path=ppt/tags/tag4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AxQ6zHNX5rLF4xjKZ1s8Hp"/>
</p:tagLst>
</file>

<file path=ppt/tags/tag4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fUIMu7aRIOniPvzyrNb1D"/>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mtC2Hn9r7kClp7oUnnbBT"/>
</p:tagLst>
</file>

<file path=ppt/tags/tag5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ZRQb1RByxrbNBcRVjQUz3"/>
</p:tagLst>
</file>

<file path=ppt/tags/tag5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RGeueqt0kwn6pURWi5ifah"/>
</p:tagLst>
</file>

<file path=ppt/tags/tag5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72TnHwul74M7bBHMr8xcV"/>
</p:tagLst>
</file>

<file path=ppt/tags/tag5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NHbh0Y1KBjSAJ7rk2LtQag"/>
</p:tagLst>
</file>

<file path=ppt/tags/tag5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2DNGlAjR6C41jlI6HysBvK"/>
</p:tagLst>
</file>

<file path=ppt/tags/tag5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wrtgron4mKwFytkCqrKcf"/>
</p:tagLst>
</file>

<file path=ppt/tags/tag5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HN6CW4UnzLhKgeSkRsJyI"/>
</p:tagLst>
</file>

<file path=ppt/tags/tag5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hNGaCnW29KxD0JF9Osi9Yb"/>
</p:tagLst>
</file>

<file path=ppt/tags/tag5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nNd5J6zitHOq0qsjHYlp0"/>
</p:tagLst>
</file>

<file path=ppt/tags/tag5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6gvda2ZqoJ52imphcWAs4"/>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PfeFvFWisVuYwgl3q1lEQ"/>
</p:tagLst>
</file>

<file path=ppt/tags/tag6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VcjEJm8BaDMKDHXAwVxi2i"/>
</p:tagLst>
</file>

<file path=ppt/tags/tag6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4kY76UpMpPyGa3byrGRPe5"/>
</p:tagLst>
</file>

<file path=ppt/tags/tag6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jhFFsHF0291D7YGBfdboeW"/>
</p:tagLst>
</file>

<file path=ppt/tags/tag6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cXwToYtQrc4Z0HrrsI7oMo"/>
</p:tagLst>
</file>

<file path=ppt/tags/tag6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xWcRPqDDQRm4I8yiGxbIP"/>
</p:tagLst>
</file>

<file path=ppt/tags/tag6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y7YZ9OLthPaOiZWb7DpNye"/>
</p:tagLst>
</file>

<file path=ppt/tags/tag6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7DDJiTpqRAFPYOeSFCSaz1"/>
</p:tagLst>
</file>

<file path=ppt/tags/tag6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cfp9C7zTLVgk0klqvS4QYz"/>
</p:tagLst>
</file>

<file path=ppt/tags/tag6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9t07XeYNVoF6rnj9hiRXOJ"/>
</p:tagLst>
</file>

<file path=ppt/tags/tag6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zEOTwe706I3C5W9u9kVYZR"/>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M0DCWbHc71O8DnO2SuuPS"/>
</p:tagLst>
</file>

<file path=ppt/tags/tag7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FTTY7mALZ0KpUlj3IJFViW"/>
</p:tagLst>
</file>

<file path=ppt/tags/tag7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3OimZM8w2QJHZU0y7LpkJ2"/>
</p:tagLst>
</file>

<file path=ppt/tags/tag7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SG2Na6Bcj4yIQ5GKmODsXU"/>
</p:tagLst>
</file>

<file path=ppt/tags/tag7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Fcmo3aBUwYd0WBkcB2UQxF"/>
</p:tagLst>
</file>

<file path=ppt/tags/tag7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8h3VSmpAGg4X0PqM2rAoyA"/>
</p:tagLst>
</file>

<file path=ppt/tags/tag7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uQ84p9cBy7n035l8hevVhX"/>
</p:tagLst>
</file>

<file path=ppt/tags/tag7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VYAvLPZsg87yMdMOXfo5IX"/>
</p:tagLst>
</file>

<file path=ppt/tags/tag7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z0MlrUalTCjxU9tUnmB5Qf"/>
</p:tagLst>
</file>

<file path=ppt/tags/tag7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Svi7lthfwbeXpAJqo4iUeu"/>
</p:tagLst>
</file>

<file path=ppt/tags/tag7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fiCk3R2tD6k8g2jyG4D57"/>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HRqB8zjW9fenvse1SIKAgO"/>
</p:tagLst>
</file>

<file path=ppt/tags/tag8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WKTaXXwMW0ng3OI8eouIB"/>
</p:tagLst>
</file>

<file path=ppt/tags/tag8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Q4ssn5vBPBo7XlSrST4XQa"/>
</p:tagLst>
</file>

<file path=ppt/tags/tag8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K0ZuQxQeApG5GrIAS0a6p"/>
</p:tagLst>
</file>

<file path=ppt/tags/tag8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yWq0AN9bFuPCBCUD34ZQNk"/>
</p:tagLst>
</file>

<file path=ppt/tags/tag8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3eoRp5gJSt4EDAjHhMUH8X"/>
</p:tagLst>
</file>

<file path=ppt/tags/tag8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eIwNXuswpFP5k0KjGupjco"/>
</p:tagLst>
</file>

<file path=ppt/tags/tag8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xvNhRsruho50GlC7Lhl3p"/>
</p:tagLst>
</file>

<file path=ppt/tags/tag8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PxgiXY6phPLQWZiadA3Yay"/>
</p:tagLst>
</file>

<file path=ppt/tags/tag8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xxWSNO7lBawvUVdmNfdTd6"/>
</p:tagLst>
</file>

<file path=ppt/tags/tag8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Ge03Y4mD1QkmHXwYTul4Zz"/>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s9oCXfo9R91s58d1OCnfXM"/>
</p:tagLst>
</file>

<file path=ppt/tags/tag9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k9JmjXyGh5ehQ1iU013ENU"/>
</p:tagLst>
</file>

<file path=ppt/tags/tag9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wAhlDeHzD6y7UQjCKo4lyf"/>
</p:tagLst>
</file>

<file path=ppt/tags/tag9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7q6vGZuj1lLpD94YkkYIr7"/>
</p:tagLst>
</file>

<file path=ppt/tags/tag9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UWBNuL6gVXDepS4H0l3kSF"/>
</p:tagLst>
</file>

<file path=ppt/tags/tag9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IJ7rAohEzslgsQe8xI5j5d"/>
</p:tagLst>
</file>

<file path=ppt/tags/tag9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ludaxM4KmQN0Imneo62nLj"/>
</p:tagLst>
</file>

<file path=ppt/tags/tag9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4mGeJbNgC72unDeqQuzP5u"/>
</p:tagLst>
</file>

<file path=ppt/tags/tag9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ts8RKijZhHr2qQtj3SW5dF"/>
</p:tagLst>
</file>

<file path=ppt/tags/tag9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ECTIONID" val="65IYpHhKDU6qDZgZkmeley"/>
</p:tagLst>
</file>

<file path=ppt/tags/tag9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DVSHAPEID" val="XdZK0XfxNWezTe5RruWDQk"/>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002060"/>
      </a:hlink>
      <a:folHlink>
        <a:srgbClr val="00B05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3700</TotalTime>
  <Words>1389</Words>
  <Application>Microsoft Macintosh PowerPoint</Application>
  <PresentationFormat>On-screen Show (4:3)</PresentationFormat>
  <Paragraphs>222</Paragraphs>
  <Slides>25</Slides>
  <Notes>10</Notes>
  <HiddenSlides>0</HiddenSlides>
  <MMClips>0</MMClips>
  <ScaleCrop>false</ScaleCrop>
  <HeadingPairs>
    <vt:vector size="6" baseType="variant">
      <vt:variant>
        <vt:lpstr>Design Template</vt:lpstr>
      </vt:variant>
      <vt:variant>
        <vt:i4>1</vt:i4>
      </vt:variant>
      <vt:variant>
        <vt:lpstr>Links</vt:lpstr>
      </vt:variant>
      <vt:variant>
        <vt:i4>2</vt:i4>
      </vt:variant>
      <vt:variant>
        <vt:lpstr>Slide Titles</vt:lpstr>
      </vt:variant>
      <vt:variant>
        <vt:i4>25</vt:i4>
      </vt:variant>
    </vt:vector>
  </HeadingPairs>
  <TitlesOfParts>
    <vt:vector size="28" baseType="lpstr">
      <vt:lpstr>Austin</vt:lpstr>
      <vt:lpstr>???</vt:lpstr>
      <vt:lpst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Modify/Improve Old Projects</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FUJITSU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Deborah Kremheller</dc:creator>
  <cp:lastModifiedBy>Cinde Sulik</cp:lastModifiedBy>
  <cp:revision>173</cp:revision>
  <cp:lastPrinted>2012-02-02T22:17:56Z</cp:lastPrinted>
  <dcterms:created xsi:type="dcterms:W3CDTF">2012-07-10T02:11:49Z</dcterms:created>
  <dcterms:modified xsi:type="dcterms:W3CDTF">2012-07-10T02:16:22Z</dcterms:modified>
</cp:coreProperties>
</file>